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365" r:id="rId2"/>
    <p:sldId id="2367" r:id="rId3"/>
    <p:sldId id="2368" r:id="rId4"/>
    <p:sldId id="2369" r:id="rId5"/>
    <p:sldId id="2370" r:id="rId6"/>
    <p:sldId id="2372" r:id="rId7"/>
    <p:sldId id="2371" r:id="rId8"/>
    <p:sldId id="2413" r:id="rId9"/>
    <p:sldId id="2373" r:id="rId10"/>
    <p:sldId id="2375" r:id="rId11"/>
    <p:sldId id="2374" r:id="rId12"/>
    <p:sldId id="2377" r:id="rId13"/>
    <p:sldId id="2411" r:id="rId14"/>
    <p:sldId id="2376" r:id="rId15"/>
    <p:sldId id="2378" r:id="rId16"/>
    <p:sldId id="2379" r:id="rId17"/>
    <p:sldId id="2410" r:id="rId18"/>
    <p:sldId id="2382" r:id="rId19"/>
    <p:sldId id="2412" r:id="rId20"/>
    <p:sldId id="2384" r:id="rId21"/>
    <p:sldId id="2380" r:id="rId22"/>
    <p:sldId id="2385" r:id="rId23"/>
    <p:sldId id="2383" r:id="rId24"/>
    <p:sldId id="2381" r:id="rId25"/>
    <p:sldId id="2386" r:id="rId26"/>
    <p:sldId id="2390" r:id="rId27"/>
    <p:sldId id="2389" r:id="rId28"/>
    <p:sldId id="2388" r:id="rId29"/>
    <p:sldId id="2387" r:id="rId30"/>
    <p:sldId id="2391" r:id="rId31"/>
    <p:sldId id="2392" r:id="rId32"/>
    <p:sldId id="2394" r:id="rId33"/>
    <p:sldId id="2395" r:id="rId34"/>
    <p:sldId id="2396" r:id="rId35"/>
    <p:sldId id="2397" r:id="rId36"/>
    <p:sldId id="2400" r:id="rId37"/>
    <p:sldId id="2401" r:id="rId38"/>
    <p:sldId id="2399" r:id="rId39"/>
    <p:sldId id="2398" r:id="rId40"/>
    <p:sldId id="2404" r:id="rId41"/>
    <p:sldId id="2403" r:id="rId42"/>
    <p:sldId id="2402" r:id="rId43"/>
    <p:sldId id="2405" r:id="rId44"/>
    <p:sldId id="2406" r:id="rId45"/>
    <p:sldId id="2407" r:id="rId46"/>
    <p:sldId id="2408" r:id="rId47"/>
    <p:sldId id="2409" r:id="rId48"/>
    <p:sldId id="218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  <p15:guide id="4" orient="horz" pos="2500" userDrawn="1">
          <p15:clr>
            <a:srgbClr val="A4A3A4"/>
          </p15:clr>
        </p15:guide>
        <p15:guide id="5" orient="horz" pos="31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47D"/>
    <a:srgbClr val="008000"/>
    <a:srgbClr val="009999"/>
    <a:srgbClr val="FFFF99"/>
    <a:srgbClr val="FFFF66"/>
    <a:srgbClr val="FF9900"/>
    <a:srgbClr val="00FF00"/>
    <a:srgbClr val="33CCCC"/>
    <a:srgbClr val="D00242"/>
    <a:srgbClr val="E00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3683" autoAdjust="0"/>
  </p:normalViewPr>
  <p:slideViewPr>
    <p:cSldViewPr>
      <p:cViewPr varScale="1">
        <p:scale>
          <a:sx n="104" d="100"/>
          <a:sy n="104" d="100"/>
        </p:scale>
        <p:origin x="504" y="114"/>
      </p:cViewPr>
      <p:guideLst>
        <p:guide orient="horz" pos="3266"/>
        <p:guide pos="3840"/>
        <p:guide orient="horz" pos="2273"/>
        <p:guide orient="horz" pos="2500"/>
        <p:guide orient="horz" pos="3152"/>
      </p:guideLst>
    </p:cSldViewPr>
  </p:slideViewPr>
  <p:outlineViewPr>
    <p:cViewPr>
      <p:scale>
        <a:sx n="33" d="100"/>
        <a:sy n="33" d="100"/>
      </p:scale>
      <p:origin x="0" y="-12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04AA-B122-42EE-B322-7A058C97CCFB}" type="doc">
      <dgm:prSet loTypeId="urn:microsoft.com/office/officeart/2005/8/layout/vList5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CDB94AF9-DEB4-4579-ADDF-21484E5E54AE}">
      <dgm:prSet phldrT="[Text]" custT="1"/>
      <dgm:spPr/>
      <dgm:t>
        <a:bodyPr/>
        <a:lstStyle/>
        <a:p>
          <a:r>
            <a:rPr lang="en-US" sz="4800" b="1" dirty="0"/>
            <a:t>I</a:t>
          </a:r>
        </a:p>
      </dgm:t>
    </dgm:pt>
    <dgm:pt modelId="{802E7614-48ED-4D3F-9F76-31270B7EF828}" type="parTrans" cxnId="{5BD500CF-8550-4A6E-9E85-0A87D25595D1}">
      <dgm:prSet/>
      <dgm:spPr/>
      <dgm:t>
        <a:bodyPr/>
        <a:lstStyle/>
        <a:p>
          <a:endParaRPr lang="en-US" b="1"/>
        </a:p>
      </dgm:t>
    </dgm:pt>
    <dgm:pt modelId="{FB630008-4F55-4566-8CD0-C46BAB7E9CF4}" type="sibTrans" cxnId="{5BD500CF-8550-4A6E-9E85-0A87D25595D1}">
      <dgm:prSet/>
      <dgm:spPr/>
      <dgm:t>
        <a:bodyPr/>
        <a:lstStyle/>
        <a:p>
          <a:endParaRPr lang="en-US" b="1"/>
        </a:p>
      </dgm:t>
    </dgm:pt>
    <dgm:pt modelId="{4F48645E-91E3-4851-B7F6-BE1D00354666}">
      <dgm:prSet phldrT="[Text]" custT="1"/>
      <dgm:spPr/>
      <dgm:t>
        <a:bodyPr/>
        <a:lstStyle/>
        <a:p>
          <a:r>
            <a:rPr lang="en-US" sz="4800" b="1" dirty="0"/>
            <a:t>II</a:t>
          </a:r>
        </a:p>
      </dgm:t>
    </dgm:pt>
    <dgm:pt modelId="{BB1D47F9-EA80-48A0-8BFA-AEBAAE620F0B}" type="parTrans" cxnId="{522C0604-4398-4ABA-BE0C-B871638FFE9F}">
      <dgm:prSet/>
      <dgm:spPr/>
      <dgm:t>
        <a:bodyPr/>
        <a:lstStyle/>
        <a:p>
          <a:endParaRPr lang="en-US" b="1"/>
        </a:p>
      </dgm:t>
    </dgm:pt>
    <dgm:pt modelId="{51301941-123B-40CF-91E9-29075BD2ECA5}" type="sibTrans" cxnId="{522C0604-4398-4ABA-BE0C-B871638FFE9F}">
      <dgm:prSet/>
      <dgm:spPr/>
      <dgm:t>
        <a:bodyPr/>
        <a:lstStyle/>
        <a:p>
          <a:endParaRPr lang="en-US" b="1"/>
        </a:p>
      </dgm:t>
    </dgm:pt>
    <dgm:pt modelId="{A4B1234F-67E1-40C1-8385-85252D86C8FD}">
      <dgm:prSet phldrT="[Text]" custT="1"/>
      <dgm:spPr/>
      <dgm:t>
        <a:bodyPr/>
        <a:lstStyle/>
        <a:p>
          <a:r>
            <a:rPr lang="en-US" sz="4000" b="1" i="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gm:t>
    </dgm:pt>
    <dgm:pt modelId="{97E9804E-387B-4354-A034-67FCFBCF60FE}" type="sibTrans" cxnId="{1D568658-E06A-44D5-83D4-60D9F5CF2FFB}">
      <dgm:prSet/>
      <dgm:spPr/>
      <dgm:t>
        <a:bodyPr/>
        <a:lstStyle/>
        <a:p>
          <a:endParaRPr lang="en-US" b="1"/>
        </a:p>
      </dgm:t>
    </dgm:pt>
    <dgm:pt modelId="{33E5865E-8976-488A-83A1-736BD343D685}" type="parTrans" cxnId="{1D568658-E06A-44D5-83D4-60D9F5CF2FFB}">
      <dgm:prSet/>
      <dgm:spPr/>
      <dgm:t>
        <a:bodyPr/>
        <a:lstStyle/>
        <a:p>
          <a:endParaRPr lang="en-US" b="1"/>
        </a:p>
      </dgm:t>
    </dgm:pt>
    <dgm:pt modelId="{2A2DAAB3-334E-4339-BD61-F4944E9D4388}">
      <dgm:prSet phldrT="[Text]" custT="1"/>
      <dgm:spPr/>
      <dgm:t>
        <a:bodyPr/>
        <a:lstStyle/>
        <a:p>
          <a:r>
            <a: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Neural Networks challenges </a:t>
          </a:r>
          <a:endParaRPr lang="en-US" sz="4000" b="1" dirty="0">
            <a:solidFill>
              <a:srgbClr val="FF0000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349731E-7F56-441A-A58A-139509688636}" type="sibTrans" cxnId="{E3209602-BB2A-4785-94A9-8ACB2390E74F}">
      <dgm:prSet/>
      <dgm:spPr/>
      <dgm:t>
        <a:bodyPr/>
        <a:lstStyle/>
        <a:p>
          <a:endParaRPr lang="en-US" b="1"/>
        </a:p>
      </dgm:t>
    </dgm:pt>
    <dgm:pt modelId="{2404E625-5B6E-4553-A010-380230A764AD}" type="parTrans" cxnId="{E3209602-BB2A-4785-94A9-8ACB2390E74F}">
      <dgm:prSet/>
      <dgm:spPr/>
      <dgm:t>
        <a:bodyPr/>
        <a:lstStyle/>
        <a:p>
          <a:endParaRPr lang="en-US" b="1"/>
        </a:p>
      </dgm:t>
    </dgm:pt>
    <dgm:pt modelId="{14B01540-8BB2-4B5A-B60A-99B8E1D1D3D2}">
      <dgm:prSet phldrT="[Text]" custT="1"/>
      <dgm:spPr/>
      <dgm:t>
        <a:bodyPr/>
        <a:lstStyle/>
        <a:p>
          <a:r>
            <a:rPr lang="en-US" sz="4800" b="1" dirty="0"/>
            <a:t>III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345F2591-D49F-4B62-925B-C5CC0CEFBF24}" type="parTrans" cxnId="{A336410D-2B3F-4BE4-AB8E-BA7B9018651D}">
      <dgm:prSet/>
      <dgm:spPr/>
      <dgm:t>
        <a:bodyPr/>
        <a:lstStyle/>
        <a:p>
          <a:endParaRPr lang="en-US"/>
        </a:p>
      </dgm:t>
    </dgm:pt>
    <dgm:pt modelId="{44F21B31-320B-4B79-AFD8-8DD209A645F2}" type="sibTrans" cxnId="{A336410D-2B3F-4BE4-AB8E-BA7B9018651D}">
      <dgm:prSet/>
      <dgm:spPr/>
      <dgm:t>
        <a:bodyPr/>
        <a:lstStyle/>
        <a:p>
          <a:endParaRPr lang="en-US"/>
        </a:p>
      </dgm:t>
    </dgm:pt>
    <dgm:pt modelId="{72AEDC8A-888C-4A40-967E-54C108322B86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gm:t>
    </dgm:pt>
    <dgm:pt modelId="{B5A3FBE7-69F0-4ACE-A0CF-553344E7823D}" type="parTrans" cxnId="{556FDA9D-0447-4749-8F21-0EA1EE78DAC7}">
      <dgm:prSet/>
      <dgm:spPr/>
      <dgm:t>
        <a:bodyPr/>
        <a:lstStyle/>
        <a:p>
          <a:endParaRPr lang="en-US"/>
        </a:p>
      </dgm:t>
    </dgm:pt>
    <dgm:pt modelId="{49C4E79A-7017-4F52-BC5B-46AEE78C729B}" type="sibTrans" cxnId="{556FDA9D-0447-4749-8F21-0EA1EE78DAC7}">
      <dgm:prSet/>
      <dgm:spPr/>
      <dgm:t>
        <a:bodyPr/>
        <a:lstStyle/>
        <a:p>
          <a:endParaRPr lang="en-US"/>
        </a:p>
      </dgm:t>
    </dgm:pt>
    <dgm:pt modelId="{EC82CF99-74FB-49A3-A52F-71ECE509723C}">
      <dgm:prSet phldrT="[Text]" custT="1"/>
      <dgm:spPr/>
      <dgm:t>
        <a:bodyPr/>
        <a:lstStyle/>
        <a:p>
          <a:r>
            <a:rPr lang="en-US" sz="4800" b="1" dirty="0"/>
            <a:t>IV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A30D2F9A-6561-40E0-BB14-BAF9C0573155}" type="parTrans" cxnId="{AC0909A7-BB6E-4DDD-BCB2-D77A61514586}">
      <dgm:prSet/>
      <dgm:spPr/>
      <dgm:t>
        <a:bodyPr/>
        <a:lstStyle/>
        <a:p>
          <a:endParaRPr lang="en-US"/>
        </a:p>
      </dgm:t>
    </dgm:pt>
    <dgm:pt modelId="{32A1AA8C-EC37-484C-9568-81D3248A352B}" type="sibTrans" cxnId="{AC0909A7-BB6E-4DDD-BCB2-D77A61514586}">
      <dgm:prSet/>
      <dgm:spPr/>
      <dgm:t>
        <a:bodyPr/>
        <a:lstStyle/>
        <a:p>
          <a:endParaRPr lang="en-US"/>
        </a:p>
      </dgm:t>
    </dgm:pt>
    <dgm:pt modelId="{5DEB3323-5F6F-4D35-968B-64B73662AE89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gm:t>
    </dgm:pt>
    <dgm:pt modelId="{A36DA884-0A7E-45ED-AB58-5C11F13BF245}" type="parTrans" cxnId="{DE9782C4-67DA-4293-A721-EC7B81FFCCD4}">
      <dgm:prSet/>
      <dgm:spPr/>
      <dgm:t>
        <a:bodyPr/>
        <a:lstStyle/>
        <a:p>
          <a:endParaRPr lang="en-US"/>
        </a:p>
      </dgm:t>
    </dgm:pt>
    <dgm:pt modelId="{FC929973-F814-4371-AE61-9FB5BCB2C3E8}" type="sibTrans" cxnId="{DE9782C4-67DA-4293-A721-EC7B81FFCCD4}">
      <dgm:prSet/>
      <dgm:spPr/>
      <dgm:t>
        <a:bodyPr/>
        <a:lstStyle/>
        <a:p>
          <a:endParaRPr lang="en-US"/>
        </a:p>
      </dgm:t>
    </dgm:pt>
    <dgm:pt modelId="{6CBA2E24-6956-4AB2-905A-FF6F7B277ACF}" type="pres">
      <dgm:prSet presAssocID="{B26504AA-B122-42EE-B322-7A058C97CC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026770-B903-4600-A385-262C4FF3FB54}" type="pres">
      <dgm:prSet presAssocID="{CDB94AF9-DEB4-4579-ADDF-21484E5E54AE}" presName="linNode" presStyleCnt="0"/>
      <dgm:spPr/>
    </dgm:pt>
    <dgm:pt modelId="{F5445C22-CEF3-4128-9731-84189B6479EF}" type="pres">
      <dgm:prSet presAssocID="{CDB94AF9-DEB4-4579-ADDF-21484E5E54AE}" presName="parentText" presStyleLbl="node1" presStyleIdx="0" presStyleCnt="4" custScaleX="3369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2933B-39D5-4C1B-8507-46BF576BFB65}" type="pres">
      <dgm:prSet presAssocID="{CDB94AF9-DEB4-4579-ADDF-21484E5E54AE}" presName="descendantText" presStyleLbl="alignAccFollowNode1" presStyleIdx="0" presStyleCnt="4" custScaleX="1630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1BA83-5957-401A-BB21-71462A630301}" type="pres">
      <dgm:prSet presAssocID="{FB630008-4F55-4566-8CD0-C46BAB7E9CF4}" presName="sp" presStyleCnt="0"/>
      <dgm:spPr/>
    </dgm:pt>
    <dgm:pt modelId="{1CD41D4A-CB1D-42C7-956C-9EE0FC230AF4}" type="pres">
      <dgm:prSet presAssocID="{4F48645E-91E3-4851-B7F6-BE1D00354666}" presName="linNode" presStyleCnt="0"/>
      <dgm:spPr/>
    </dgm:pt>
    <dgm:pt modelId="{2A360170-D801-4731-AE46-A74046050CE2}" type="pres">
      <dgm:prSet presAssocID="{4F48645E-91E3-4851-B7F6-BE1D00354666}" presName="parentText" presStyleLbl="node1" presStyleIdx="1" presStyleCnt="4" custScaleX="3164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2A8FAA-690B-43E9-B6E8-E2456F0DBF71}" type="pres">
      <dgm:prSet presAssocID="{4F48645E-91E3-4851-B7F6-BE1D00354666}" presName="descendantText" presStyleLbl="alignAccFollowNode1" presStyleIdx="1" presStyleCnt="4" custScaleX="153316" custScaleY="99902" custLinFactNeighborX="3994" custLinFactNeighborY="14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C86C1-C96A-4562-8EBA-A011A756D56E}" type="pres">
      <dgm:prSet presAssocID="{51301941-123B-40CF-91E9-29075BD2ECA5}" presName="sp" presStyleCnt="0"/>
      <dgm:spPr/>
    </dgm:pt>
    <dgm:pt modelId="{5921B6FE-02B6-48F0-B174-820E5A11A1A5}" type="pres">
      <dgm:prSet presAssocID="{14B01540-8BB2-4B5A-B60A-99B8E1D1D3D2}" presName="linNode" presStyleCnt="0"/>
      <dgm:spPr/>
    </dgm:pt>
    <dgm:pt modelId="{8C97EB5D-91C1-425F-9368-2BD334AA2A38}" type="pres">
      <dgm:prSet presAssocID="{14B01540-8BB2-4B5A-B60A-99B8E1D1D3D2}" presName="parentText" presStyleLbl="node1" presStyleIdx="2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5C130-3076-4867-9E5B-114154CA1641}" type="pres">
      <dgm:prSet presAssocID="{14B01540-8BB2-4B5A-B60A-99B8E1D1D3D2}" presName="descendantText" presStyleLbl="alignAccFollowNode1" presStyleIdx="2" presStyleCnt="4" custScaleX="164799" custLinFactNeighborX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DD7DE-A528-41E3-A466-1B1F32C02F3C}" type="pres">
      <dgm:prSet presAssocID="{44F21B31-320B-4B79-AFD8-8DD209A645F2}" presName="sp" presStyleCnt="0"/>
      <dgm:spPr/>
    </dgm:pt>
    <dgm:pt modelId="{CD498F72-D7A1-464C-8DE9-6484699B5F99}" type="pres">
      <dgm:prSet presAssocID="{EC82CF99-74FB-49A3-A52F-71ECE509723C}" presName="linNode" presStyleCnt="0"/>
      <dgm:spPr/>
    </dgm:pt>
    <dgm:pt modelId="{513FEEE6-3DB9-439C-BFD1-57C0B9F3AE78}" type="pres">
      <dgm:prSet presAssocID="{EC82CF99-74FB-49A3-A52F-71ECE509723C}" presName="parentText" presStyleLbl="node1" presStyleIdx="3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603F0B-5BC1-4C2C-949C-D1F2DF0796FE}" type="pres">
      <dgm:prSet presAssocID="{EC82CF99-74FB-49A3-A52F-71ECE509723C}" presName="descendantText" presStyleLbl="alignAccFollowNode1" presStyleIdx="3" presStyleCnt="4" custScaleX="164799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614161-5317-436C-AA14-831808CF1F06}" type="presOf" srcId="{72AEDC8A-888C-4A40-967E-54C108322B86}" destId="{6F75C130-3076-4867-9E5B-114154CA1641}" srcOrd="0" destOrd="0" presId="urn:microsoft.com/office/officeart/2005/8/layout/vList5"/>
    <dgm:cxn modelId="{E3209602-BB2A-4785-94A9-8ACB2390E74F}" srcId="{CDB94AF9-DEB4-4579-ADDF-21484E5E54AE}" destId="{2A2DAAB3-334E-4339-BD61-F4944E9D4388}" srcOrd="0" destOrd="0" parTransId="{2404E625-5B6E-4553-A010-380230A764AD}" sibTransId="{7349731E-7F56-441A-A58A-139509688636}"/>
    <dgm:cxn modelId="{EF1F8425-66C0-4509-A601-D1D10FA0313C}" type="presOf" srcId="{EC82CF99-74FB-49A3-A52F-71ECE509723C}" destId="{513FEEE6-3DB9-439C-BFD1-57C0B9F3AE78}" srcOrd="0" destOrd="0" presId="urn:microsoft.com/office/officeart/2005/8/layout/vList5"/>
    <dgm:cxn modelId="{0BD05EC8-21C4-4EBC-89A0-AB6485D9132C}" type="presOf" srcId="{2A2DAAB3-334E-4339-BD61-F4944E9D4388}" destId="{C2B2933B-39D5-4C1B-8507-46BF576BFB65}" srcOrd="0" destOrd="0" presId="urn:microsoft.com/office/officeart/2005/8/layout/vList5"/>
    <dgm:cxn modelId="{522C0604-4398-4ABA-BE0C-B871638FFE9F}" srcId="{B26504AA-B122-42EE-B322-7A058C97CCFB}" destId="{4F48645E-91E3-4851-B7F6-BE1D00354666}" srcOrd="1" destOrd="0" parTransId="{BB1D47F9-EA80-48A0-8BFA-AEBAAE620F0B}" sibTransId="{51301941-123B-40CF-91E9-29075BD2ECA5}"/>
    <dgm:cxn modelId="{556FDA9D-0447-4749-8F21-0EA1EE78DAC7}" srcId="{14B01540-8BB2-4B5A-B60A-99B8E1D1D3D2}" destId="{72AEDC8A-888C-4A40-967E-54C108322B86}" srcOrd="0" destOrd="0" parTransId="{B5A3FBE7-69F0-4ACE-A0CF-553344E7823D}" sibTransId="{49C4E79A-7017-4F52-BC5B-46AEE78C729B}"/>
    <dgm:cxn modelId="{1D568658-E06A-44D5-83D4-60D9F5CF2FFB}" srcId="{4F48645E-91E3-4851-B7F6-BE1D00354666}" destId="{A4B1234F-67E1-40C1-8385-85252D86C8FD}" srcOrd="0" destOrd="0" parTransId="{33E5865E-8976-488A-83A1-736BD343D685}" sibTransId="{97E9804E-387B-4354-A034-67FCFBCF60FE}"/>
    <dgm:cxn modelId="{EE0C2498-7D6F-4DF4-A912-98B93E2B3D10}" type="presOf" srcId="{B26504AA-B122-42EE-B322-7A058C97CCFB}" destId="{6CBA2E24-6956-4AB2-905A-FF6F7B277ACF}" srcOrd="0" destOrd="0" presId="urn:microsoft.com/office/officeart/2005/8/layout/vList5"/>
    <dgm:cxn modelId="{AC0909A7-BB6E-4DDD-BCB2-D77A61514586}" srcId="{B26504AA-B122-42EE-B322-7A058C97CCFB}" destId="{EC82CF99-74FB-49A3-A52F-71ECE509723C}" srcOrd="3" destOrd="0" parTransId="{A30D2F9A-6561-40E0-BB14-BAF9C0573155}" sibTransId="{32A1AA8C-EC37-484C-9568-81D3248A352B}"/>
    <dgm:cxn modelId="{822F4558-2EF7-4B7E-815D-3FE5459398D9}" type="presOf" srcId="{CDB94AF9-DEB4-4579-ADDF-21484E5E54AE}" destId="{F5445C22-CEF3-4128-9731-84189B6479EF}" srcOrd="0" destOrd="0" presId="urn:microsoft.com/office/officeart/2005/8/layout/vList5"/>
    <dgm:cxn modelId="{A336410D-2B3F-4BE4-AB8E-BA7B9018651D}" srcId="{B26504AA-B122-42EE-B322-7A058C97CCFB}" destId="{14B01540-8BB2-4B5A-B60A-99B8E1D1D3D2}" srcOrd="2" destOrd="0" parTransId="{345F2591-D49F-4B62-925B-C5CC0CEFBF24}" sibTransId="{44F21B31-320B-4B79-AFD8-8DD209A645F2}"/>
    <dgm:cxn modelId="{5BD500CF-8550-4A6E-9E85-0A87D25595D1}" srcId="{B26504AA-B122-42EE-B322-7A058C97CCFB}" destId="{CDB94AF9-DEB4-4579-ADDF-21484E5E54AE}" srcOrd="0" destOrd="0" parTransId="{802E7614-48ED-4D3F-9F76-31270B7EF828}" sibTransId="{FB630008-4F55-4566-8CD0-C46BAB7E9CF4}"/>
    <dgm:cxn modelId="{12240D86-A67C-49E2-A8EC-E74B844552F1}" type="presOf" srcId="{A4B1234F-67E1-40C1-8385-85252D86C8FD}" destId="{D52A8FAA-690B-43E9-B6E8-E2456F0DBF71}" srcOrd="0" destOrd="0" presId="urn:microsoft.com/office/officeart/2005/8/layout/vList5"/>
    <dgm:cxn modelId="{DE9782C4-67DA-4293-A721-EC7B81FFCCD4}" srcId="{EC82CF99-74FB-49A3-A52F-71ECE509723C}" destId="{5DEB3323-5F6F-4D35-968B-64B73662AE89}" srcOrd="0" destOrd="0" parTransId="{A36DA884-0A7E-45ED-AB58-5C11F13BF245}" sibTransId="{FC929973-F814-4371-AE61-9FB5BCB2C3E8}"/>
    <dgm:cxn modelId="{DCCC565D-9EC6-4AC5-A8EA-E45415552759}" type="presOf" srcId="{14B01540-8BB2-4B5A-B60A-99B8E1D1D3D2}" destId="{8C97EB5D-91C1-425F-9368-2BD334AA2A38}" srcOrd="0" destOrd="0" presId="urn:microsoft.com/office/officeart/2005/8/layout/vList5"/>
    <dgm:cxn modelId="{BAA62B2F-E05B-4B13-AE27-73A34C965DFB}" type="presOf" srcId="{5DEB3323-5F6F-4D35-968B-64B73662AE89}" destId="{E9603F0B-5BC1-4C2C-949C-D1F2DF0796FE}" srcOrd="0" destOrd="0" presId="urn:microsoft.com/office/officeart/2005/8/layout/vList5"/>
    <dgm:cxn modelId="{D869CE1A-DB39-4FFB-93E3-F5484F02BBFA}" type="presOf" srcId="{4F48645E-91E3-4851-B7F6-BE1D00354666}" destId="{2A360170-D801-4731-AE46-A74046050CE2}" srcOrd="0" destOrd="0" presId="urn:microsoft.com/office/officeart/2005/8/layout/vList5"/>
    <dgm:cxn modelId="{F1768AB7-E331-4F19-A91E-2AA354A0245E}" type="presParOf" srcId="{6CBA2E24-6956-4AB2-905A-FF6F7B277ACF}" destId="{2C026770-B903-4600-A385-262C4FF3FB54}" srcOrd="0" destOrd="0" presId="urn:microsoft.com/office/officeart/2005/8/layout/vList5"/>
    <dgm:cxn modelId="{316C20D6-7D6D-4C91-A923-F469731E67D8}" type="presParOf" srcId="{2C026770-B903-4600-A385-262C4FF3FB54}" destId="{F5445C22-CEF3-4128-9731-84189B6479EF}" srcOrd="0" destOrd="0" presId="urn:microsoft.com/office/officeart/2005/8/layout/vList5"/>
    <dgm:cxn modelId="{3D386992-F7DD-4AFC-A504-5C7CF0E2487E}" type="presParOf" srcId="{2C026770-B903-4600-A385-262C4FF3FB54}" destId="{C2B2933B-39D5-4C1B-8507-46BF576BFB65}" srcOrd="1" destOrd="0" presId="urn:microsoft.com/office/officeart/2005/8/layout/vList5"/>
    <dgm:cxn modelId="{BA54E7DA-31A9-483F-8233-BC42B94B5FC0}" type="presParOf" srcId="{6CBA2E24-6956-4AB2-905A-FF6F7B277ACF}" destId="{8E61BA83-5957-401A-BB21-71462A630301}" srcOrd="1" destOrd="0" presId="urn:microsoft.com/office/officeart/2005/8/layout/vList5"/>
    <dgm:cxn modelId="{0763F07A-5698-4253-83E6-28AB39A778EF}" type="presParOf" srcId="{6CBA2E24-6956-4AB2-905A-FF6F7B277ACF}" destId="{1CD41D4A-CB1D-42C7-956C-9EE0FC230AF4}" srcOrd="2" destOrd="0" presId="urn:microsoft.com/office/officeart/2005/8/layout/vList5"/>
    <dgm:cxn modelId="{EB2F533C-AC5C-4067-B211-3B2A0019D31E}" type="presParOf" srcId="{1CD41D4A-CB1D-42C7-956C-9EE0FC230AF4}" destId="{2A360170-D801-4731-AE46-A74046050CE2}" srcOrd="0" destOrd="0" presId="urn:microsoft.com/office/officeart/2005/8/layout/vList5"/>
    <dgm:cxn modelId="{F8855E2E-CC4F-4C17-A882-CBBDD17C57DA}" type="presParOf" srcId="{1CD41D4A-CB1D-42C7-956C-9EE0FC230AF4}" destId="{D52A8FAA-690B-43E9-B6E8-E2456F0DBF71}" srcOrd="1" destOrd="0" presId="urn:microsoft.com/office/officeart/2005/8/layout/vList5"/>
    <dgm:cxn modelId="{36890BC8-7F7D-4BBD-9B70-89713DE1312C}" type="presParOf" srcId="{6CBA2E24-6956-4AB2-905A-FF6F7B277ACF}" destId="{53AC86C1-C96A-4562-8EBA-A011A756D56E}" srcOrd="3" destOrd="0" presId="urn:microsoft.com/office/officeart/2005/8/layout/vList5"/>
    <dgm:cxn modelId="{B327FDED-9EA5-4CD1-8D37-8835142B4F62}" type="presParOf" srcId="{6CBA2E24-6956-4AB2-905A-FF6F7B277ACF}" destId="{5921B6FE-02B6-48F0-B174-820E5A11A1A5}" srcOrd="4" destOrd="0" presId="urn:microsoft.com/office/officeart/2005/8/layout/vList5"/>
    <dgm:cxn modelId="{28AD7091-9773-4A58-AB4C-1A7F627BA52E}" type="presParOf" srcId="{5921B6FE-02B6-48F0-B174-820E5A11A1A5}" destId="{8C97EB5D-91C1-425F-9368-2BD334AA2A38}" srcOrd="0" destOrd="0" presId="urn:microsoft.com/office/officeart/2005/8/layout/vList5"/>
    <dgm:cxn modelId="{3EDD443F-B070-426F-9012-6570DB21001F}" type="presParOf" srcId="{5921B6FE-02B6-48F0-B174-820E5A11A1A5}" destId="{6F75C130-3076-4867-9E5B-114154CA1641}" srcOrd="1" destOrd="0" presId="urn:microsoft.com/office/officeart/2005/8/layout/vList5"/>
    <dgm:cxn modelId="{9317C9A3-9BF6-4AE7-93FC-56812D0BEC2A}" type="presParOf" srcId="{6CBA2E24-6956-4AB2-905A-FF6F7B277ACF}" destId="{D97DD7DE-A528-41E3-A466-1B1F32C02F3C}" srcOrd="5" destOrd="0" presId="urn:microsoft.com/office/officeart/2005/8/layout/vList5"/>
    <dgm:cxn modelId="{4B255C44-E76B-4BF3-BEC4-027F723C4919}" type="presParOf" srcId="{6CBA2E24-6956-4AB2-905A-FF6F7B277ACF}" destId="{CD498F72-D7A1-464C-8DE9-6484699B5F99}" srcOrd="6" destOrd="0" presId="urn:microsoft.com/office/officeart/2005/8/layout/vList5"/>
    <dgm:cxn modelId="{504AF5B9-C35C-4CA8-B4B4-959ED600C4EC}" type="presParOf" srcId="{CD498F72-D7A1-464C-8DE9-6484699B5F99}" destId="{513FEEE6-3DB9-439C-BFD1-57C0B9F3AE78}" srcOrd="0" destOrd="0" presId="urn:microsoft.com/office/officeart/2005/8/layout/vList5"/>
    <dgm:cxn modelId="{AE23B661-42CC-4D49-BF18-B9B4D3B1266A}" type="presParOf" srcId="{CD498F72-D7A1-464C-8DE9-6484699B5F99}" destId="{E9603F0B-5BC1-4C2C-949C-D1F2DF0796F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6504AA-B122-42EE-B322-7A058C97CCFB}" type="doc">
      <dgm:prSet loTypeId="urn:microsoft.com/office/officeart/2005/8/layout/vList5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CDB94AF9-DEB4-4579-ADDF-21484E5E54AE}">
      <dgm:prSet phldrT="[Text]" custT="1"/>
      <dgm:spPr/>
      <dgm:t>
        <a:bodyPr/>
        <a:lstStyle/>
        <a:p>
          <a:r>
            <a:rPr lang="en-US" sz="4800" b="1" dirty="0"/>
            <a:t>I</a:t>
          </a:r>
        </a:p>
      </dgm:t>
    </dgm:pt>
    <dgm:pt modelId="{802E7614-48ED-4D3F-9F76-31270B7EF828}" type="parTrans" cxnId="{5BD500CF-8550-4A6E-9E85-0A87D25595D1}">
      <dgm:prSet/>
      <dgm:spPr/>
      <dgm:t>
        <a:bodyPr/>
        <a:lstStyle/>
        <a:p>
          <a:endParaRPr lang="en-US" b="1"/>
        </a:p>
      </dgm:t>
    </dgm:pt>
    <dgm:pt modelId="{FB630008-4F55-4566-8CD0-C46BAB7E9CF4}" type="sibTrans" cxnId="{5BD500CF-8550-4A6E-9E85-0A87D25595D1}">
      <dgm:prSet/>
      <dgm:spPr/>
      <dgm:t>
        <a:bodyPr/>
        <a:lstStyle/>
        <a:p>
          <a:endParaRPr lang="en-US" b="1"/>
        </a:p>
      </dgm:t>
    </dgm:pt>
    <dgm:pt modelId="{4F48645E-91E3-4851-B7F6-BE1D00354666}">
      <dgm:prSet phldrT="[Text]" custT="1"/>
      <dgm:spPr/>
      <dgm:t>
        <a:bodyPr/>
        <a:lstStyle/>
        <a:p>
          <a:r>
            <a:rPr lang="en-US" sz="4800" b="1" dirty="0"/>
            <a:t>II</a:t>
          </a:r>
        </a:p>
      </dgm:t>
    </dgm:pt>
    <dgm:pt modelId="{BB1D47F9-EA80-48A0-8BFA-AEBAAE620F0B}" type="parTrans" cxnId="{522C0604-4398-4ABA-BE0C-B871638FFE9F}">
      <dgm:prSet/>
      <dgm:spPr/>
      <dgm:t>
        <a:bodyPr/>
        <a:lstStyle/>
        <a:p>
          <a:endParaRPr lang="en-US" b="1"/>
        </a:p>
      </dgm:t>
    </dgm:pt>
    <dgm:pt modelId="{51301941-123B-40CF-91E9-29075BD2ECA5}" type="sibTrans" cxnId="{522C0604-4398-4ABA-BE0C-B871638FFE9F}">
      <dgm:prSet/>
      <dgm:spPr/>
      <dgm:t>
        <a:bodyPr/>
        <a:lstStyle/>
        <a:p>
          <a:endParaRPr lang="en-US" b="1"/>
        </a:p>
      </dgm:t>
    </dgm:pt>
    <dgm:pt modelId="{A4B1234F-67E1-40C1-8385-85252D86C8FD}">
      <dgm:prSet phldrT="[Text]" custT="1"/>
      <dgm:spPr/>
      <dgm:t>
        <a:bodyPr/>
        <a:lstStyle/>
        <a:p>
          <a:r>
            <a:rPr lang="en-US" sz="4000" b="1" i="0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gm:t>
    </dgm:pt>
    <dgm:pt modelId="{97E9804E-387B-4354-A034-67FCFBCF60FE}" type="sibTrans" cxnId="{1D568658-E06A-44D5-83D4-60D9F5CF2FFB}">
      <dgm:prSet/>
      <dgm:spPr/>
      <dgm:t>
        <a:bodyPr/>
        <a:lstStyle/>
        <a:p>
          <a:endParaRPr lang="en-US" b="1"/>
        </a:p>
      </dgm:t>
    </dgm:pt>
    <dgm:pt modelId="{33E5865E-8976-488A-83A1-736BD343D685}" type="parTrans" cxnId="{1D568658-E06A-44D5-83D4-60D9F5CF2FFB}">
      <dgm:prSet/>
      <dgm:spPr/>
      <dgm:t>
        <a:bodyPr/>
        <a:lstStyle/>
        <a:p>
          <a:endParaRPr lang="en-US" b="1"/>
        </a:p>
      </dgm:t>
    </dgm:pt>
    <dgm:pt modelId="{2A2DAAB3-334E-4339-BD61-F4944E9D4388}">
      <dgm:prSet phldrT="[Text]" custT="1"/>
      <dgm:spPr/>
      <dgm:t>
        <a:bodyPr/>
        <a:lstStyle/>
        <a:p>
          <a:r>
            <a:rPr lang="en-US" sz="4000" b="1" i="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gm:t>
    </dgm:pt>
    <dgm:pt modelId="{7349731E-7F56-441A-A58A-139509688636}" type="sibTrans" cxnId="{E3209602-BB2A-4785-94A9-8ACB2390E74F}">
      <dgm:prSet/>
      <dgm:spPr/>
      <dgm:t>
        <a:bodyPr/>
        <a:lstStyle/>
        <a:p>
          <a:endParaRPr lang="en-US" b="1"/>
        </a:p>
      </dgm:t>
    </dgm:pt>
    <dgm:pt modelId="{2404E625-5B6E-4553-A010-380230A764AD}" type="parTrans" cxnId="{E3209602-BB2A-4785-94A9-8ACB2390E74F}">
      <dgm:prSet/>
      <dgm:spPr/>
      <dgm:t>
        <a:bodyPr/>
        <a:lstStyle/>
        <a:p>
          <a:endParaRPr lang="en-US" b="1"/>
        </a:p>
      </dgm:t>
    </dgm:pt>
    <dgm:pt modelId="{14B01540-8BB2-4B5A-B60A-99B8E1D1D3D2}">
      <dgm:prSet phldrT="[Text]" custT="1"/>
      <dgm:spPr/>
      <dgm:t>
        <a:bodyPr/>
        <a:lstStyle/>
        <a:p>
          <a:r>
            <a:rPr lang="en-US" sz="4800" b="1" dirty="0"/>
            <a:t>III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345F2591-D49F-4B62-925B-C5CC0CEFBF24}" type="parTrans" cxnId="{A336410D-2B3F-4BE4-AB8E-BA7B9018651D}">
      <dgm:prSet/>
      <dgm:spPr/>
      <dgm:t>
        <a:bodyPr/>
        <a:lstStyle/>
        <a:p>
          <a:endParaRPr lang="en-US"/>
        </a:p>
      </dgm:t>
    </dgm:pt>
    <dgm:pt modelId="{44F21B31-320B-4B79-AFD8-8DD209A645F2}" type="sibTrans" cxnId="{A336410D-2B3F-4BE4-AB8E-BA7B9018651D}">
      <dgm:prSet/>
      <dgm:spPr/>
      <dgm:t>
        <a:bodyPr/>
        <a:lstStyle/>
        <a:p>
          <a:endParaRPr lang="en-US"/>
        </a:p>
      </dgm:t>
    </dgm:pt>
    <dgm:pt modelId="{72AEDC8A-888C-4A40-967E-54C108322B86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gm:t>
    </dgm:pt>
    <dgm:pt modelId="{B5A3FBE7-69F0-4ACE-A0CF-553344E7823D}" type="parTrans" cxnId="{556FDA9D-0447-4749-8F21-0EA1EE78DAC7}">
      <dgm:prSet/>
      <dgm:spPr/>
      <dgm:t>
        <a:bodyPr/>
        <a:lstStyle/>
        <a:p>
          <a:endParaRPr lang="en-US"/>
        </a:p>
      </dgm:t>
    </dgm:pt>
    <dgm:pt modelId="{49C4E79A-7017-4F52-BC5B-46AEE78C729B}" type="sibTrans" cxnId="{556FDA9D-0447-4749-8F21-0EA1EE78DAC7}">
      <dgm:prSet/>
      <dgm:spPr/>
      <dgm:t>
        <a:bodyPr/>
        <a:lstStyle/>
        <a:p>
          <a:endParaRPr lang="en-US"/>
        </a:p>
      </dgm:t>
    </dgm:pt>
    <dgm:pt modelId="{EC82CF99-74FB-49A3-A52F-71ECE509723C}">
      <dgm:prSet phldrT="[Text]" custT="1"/>
      <dgm:spPr/>
      <dgm:t>
        <a:bodyPr/>
        <a:lstStyle/>
        <a:p>
          <a:r>
            <a:rPr lang="en-US" sz="4800" b="1" dirty="0"/>
            <a:t>IV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A30D2F9A-6561-40E0-BB14-BAF9C0573155}" type="parTrans" cxnId="{AC0909A7-BB6E-4DDD-BCB2-D77A61514586}">
      <dgm:prSet/>
      <dgm:spPr/>
      <dgm:t>
        <a:bodyPr/>
        <a:lstStyle/>
        <a:p>
          <a:endParaRPr lang="en-US"/>
        </a:p>
      </dgm:t>
    </dgm:pt>
    <dgm:pt modelId="{32A1AA8C-EC37-484C-9568-81D3248A352B}" type="sibTrans" cxnId="{AC0909A7-BB6E-4DDD-BCB2-D77A61514586}">
      <dgm:prSet/>
      <dgm:spPr/>
      <dgm:t>
        <a:bodyPr/>
        <a:lstStyle/>
        <a:p>
          <a:endParaRPr lang="en-US"/>
        </a:p>
      </dgm:t>
    </dgm:pt>
    <dgm:pt modelId="{5DEB3323-5F6F-4D35-968B-64B73662AE89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gm:t>
    </dgm:pt>
    <dgm:pt modelId="{A36DA884-0A7E-45ED-AB58-5C11F13BF245}" type="parTrans" cxnId="{DE9782C4-67DA-4293-A721-EC7B81FFCCD4}">
      <dgm:prSet/>
      <dgm:spPr/>
      <dgm:t>
        <a:bodyPr/>
        <a:lstStyle/>
        <a:p>
          <a:endParaRPr lang="en-US"/>
        </a:p>
      </dgm:t>
    </dgm:pt>
    <dgm:pt modelId="{FC929973-F814-4371-AE61-9FB5BCB2C3E8}" type="sibTrans" cxnId="{DE9782C4-67DA-4293-A721-EC7B81FFCCD4}">
      <dgm:prSet/>
      <dgm:spPr/>
      <dgm:t>
        <a:bodyPr/>
        <a:lstStyle/>
        <a:p>
          <a:endParaRPr lang="en-US"/>
        </a:p>
      </dgm:t>
    </dgm:pt>
    <dgm:pt modelId="{6CBA2E24-6956-4AB2-905A-FF6F7B277ACF}" type="pres">
      <dgm:prSet presAssocID="{B26504AA-B122-42EE-B322-7A058C97CC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026770-B903-4600-A385-262C4FF3FB54}" type="pres">
      <dgm:prSet presAssocID="{CDB94AF9-DEB4-4579-ADDF-21484E5E54AE}" presName="linNode" presStyleCnt="0"/>
      <dgm:spPr/>
    </dgm:pt>
    <dgm:pt modelId="{F5445C22-CEF3-4128-9731-84189B6479EF}" type="pres">
      <dgm:prSet presAssocID="{CDB94AF9-DEB4-4579-ADDF-21484E5E54AE}" presName="parentText" presStyleLbl="node1" presStyleIdx="0" presStyleCnt="4" custScaleX="3369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2933B-39D5-4C1B-8507-46BF576BFB65}" type="pres">
      <dgm:prSet presAssocID="{CDB94AF9-DEB4-4579-ADDF-21484E5E54AE}" presName="descendantText" presStyleLbl="alignAccFollowNode1" presStyleIdx="0" presStyleCnt="4" custScaleX="1630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1BA83-5957-401A-BB21-71462A630301}" type="pres">
      <dgm:prSet presAssocID="{FB630008-4F55-4566-8CD0-C46BAB7E9CF4}" presName="sp" presStyleCnt="0"/>
      <dgm:spPr/>
    </dgm:pt>
    <dgm:pt modelId="{1CD41D4A-CB1D-42C7-956C-9EE0FC230AF4}" type="pres">
      <dgm:prSet presAssocID="{4F48645E-91E3-4851-B7F6-BE1D00354666}" presName="linNode" presStyleCnt="0"/>
      <dgm:spPr/>
    </dgm:pt>
    <dgm:pt modelId="{2A360170-D801-4731-AE46-A74046050CE2}" type="pres">
      <dgm:prSet presAssocID="{4F48645E-91E3-4851-B7F6-BE1D00354666}" presName="parentText" presStyleLbl="node1" presStyleIdx="1" presStyleCnt="4" custScaleX="3164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2A8FAA-690B-43E9-B6E8-E2456F0DBF71}" type="pres">
      <dgm:prSet presAssocID="{4F48645E-91E3-4851-B7F6-BE1D00354666}" presName="descendantText" presStyleLbl="alignAccFollowNode1" presStyleIdx="1" presStyleCnt="4" custScaleX="153316" custScaleY="99902" custLinFactNeighborX="3994" custLinFactNeighborY="14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C86C1-C96A-4562-8EBA-A011A756D56E}" type="pres">
      <dgm:prSet presAssocID="{51301941-123B-40CF-91E9-29075BD2ECA5}" presName="sp" presStyleCnt="0"/>
      <dgm:spPr/>
    </dgm:pt>
    <dgm:pt modelId="{5921B6FE-02B6-48F0-B174-820E5A11A1A5}" type="pres">
      <dgm:prSet presAssocID="{14B01540-8BB2-4B5A-B60A-99B8E1D1D3D2}" presName="linNode" presStyleCnt="0"/>
      <dgm:spPr/>
    </dgm:pt>
    <dgm:pt modelId="{8C97EB5D-91C1-425F-9368-2BD334AA2A38}" type="pres">
      <dgm:prSet presAssocID="{14B01540-8BB2-4B5A-B60A-99B8E1D1D3D2}" presName="parentText" presStyleLbl="node1" presStyleIdx="2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5C130-3076-4867-9E5B-114154CA1641}" type="pres">
      <dgm:prSet presAssocID="{14B01540-8BB2-4B5A-B60A-99B8E1D1D3D2}" presName="descendantText" presStyleLbl="alignAccFollowNode1" presStyleIdx="2" presStyleCnt="4" custScaleX="164799" custLinFactNeighborX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DD7DE-A528-41E3-A466-1B1F32C02F3C}" type="pres">
      <dgm:prSet presAssocID="{44F21B31-320B-4B79-AFD8-8DD209A645F2}" presName="sp" presStyleCnt="0"/>
      <dgm:spPr/>
    </dgm:pt>
    <dgm:pt modelId="{CD498F72-D7A1-464C-8DE9-6484699B5F99}" type="pres">
      <dgm:prSet presAssocID="{EC82CF99-74FB-49A3-A52F-71ECE509723C}" presName="linNode" presStyleCnt="0"/>
      <dgm:spPr/>
    </dgm:pt>
    <dgm:pt modelId="{513FEEE6-3DB9-439C-BFD1-57C0B9F3AE78}" type="pres">
      <dgm:prSet presAssocID="{EC82CF99-74FB-49A3-A52F-71ECE509723C}" presName="parentText" presStyleLbl="node1" presStyleIdx="3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603F0B-5BC1-4C2C-949C-D1F2DF0796FE}" type="pres">
      <dgm:prSet presAssocID="{EC82CF99-74FB-49A3-A52F-71ECE509723C}" presName="descendantText" presStyleLbl="alignAccFollowNode1" presStyleIdx="3" presStyleCnt="4" custScaleX="164799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614161-5317-436C-AA14-831808CF1F06}" type="presOf" srcId="{72AEDC8A-888C-4A40-967E-54C108322B86}" destId="{6F75C130-3076-4867-9E5B-114154CA1641}" srcOrd="0" destOrd="0" presId="urn:microsoft.com/office/officeart/2005/8/layout/vList5"/>
    <dgm:cxn modelId="{E3209602-BB2A-4785-94A9-8ACB2390E74F}" srcId="{CDB94AF9-DEB4-4579-ADDF-21484E5E54AE}" destId="{2A2DAAB3-334E-4339-BD61-F4944E9D4388}" srcOrd="0" destOrd="0" parTransId="{2404E625-5B6E-4553-A010-380230A764AD}" sibTransId="{7349731E-7F56-441A-A58A-139509688636}"/>
    <dgm:cxn modelId="{EF1F8425-66C0-4509-A601-D1D10FA0313C}" type="presOf" srcId="{EC82CF99-74FB-49A3-A52F-71ECE509723C}" destId="{513FEEE6-3DB9-439C-BFD1-57C0B9F3AE78}" srcOrd="0" destOrd="0" presId="urn:microsoft.com/office/officeart/2005/8/layout/vList5"/>
    <dgm:cxn modelId="{0BD05EC8-21C4-4EBC-89A0-AB6485D9132C}" type="presOf" srcId="{2A2DAAB3-334E-4339-BD61-F4944E9D4388}" destId="{C2B2933B-39D5-4C1B-8507-46BF576BFB65}" srcOrd="0" destOrd="0" presId="urn:microsoft.com/office/officeart/2005/8/layout/vList5"/>
    <dgm:cxn modelId="{522C0604-4398-4ABA-BE0C-B871638FFE9F}" srcId="{B26504AA-B122-42EE-B322-7A058C97CCFB}" destId="{4F48645E-91E3-4851-B7F6-BE1D00354666}" srcOrd="1" destOrd="0" parTransId="{BB1D47F9-EA80-48A0-8BFA-AEBAAE620F0B}" sibTransId="{51301941-123B-40CF-91E9-29075BD2ECA5}"/>
    <dgm:cxn modelId="{556FDA9D-0447-4749-8F21-0EA1EE78DAC7}" srcId="{14B01540-8BB2-4B5A-B60A-99B8E1D1D3D2}" destId="{72AEDC8A-888C-4A40-967E-54C108322B86}" srcOrd="0" destOrd="0" parTransId="{B5A3FBE7-69F0-4ACE-A0CF-553344E7823D}" sibTransId="{49C4E79A-7017-4F52-BC5B-46AEE78C729B}"/>
    <dgm:cxn modelId="{1D568658-E06A-44D5-83D4-60D9F5CF2FFB}" srcId="{4F48645E-91E3-4851-B7F6-BE1D00354666}" destId="{A4B1234F-67E1-40C1-8385-85252D86C8FD}" srcOrd="0" destOrd="0" parTransId="{33E5865E-8976-488A-83A1-736BD343D685}" sibTransId="{97E9804E-387B-4354-A034-67FCFBCF60FE}"/>
    <dgm:cxn modelId="{EE0C2498-7D6F-4DF4-A912-98B93E2B3D10}" type="presOf" srcId="{B26504AA-B122-42EE-B322-7A058C97CCFB}" destId="{6CBA2E24-6956-4AB2-905A-FF6F7B277ACF}" srcOrd="0" destOrd="0" presId="urn:microsoft.com/office/officeart/2005/8/layout/vList5"/>
    <dgm:cxn modelId="{AC0909A7-BB6E-4DDD-BCB2-D77A61514586}" srcId="{B26504AA-B122-42EE-B322-7A058C97CCFB}" destId="{EC82CF99-74FB-49A3-A52F-71ECE509723C}" srcOrd="3" destOrd="0" parTransId="{A30D2F9A-6561-40E0-BB14-BAF9C0573155}" sibTransId="{32A1AA8C-EC37-484C-9568-81D3248A352B}"/>
    <dgm:cxn modelId="{822F4558-2EF7-4B7E-815D-3FE5459398D9}" type="presOf" srcId="{CDB94AF9-DEB4-4579-ADDF-21484E5E54AE}" destId="{F5445C22-CEF3-4128-9731-84189B6479EF}" srcOrd="0" destOrd="0" presId="urn:microsoft.com/office/officeart/2005/8/layout/vList5"/>
    <dgm:cxn modelId="{A336410D-2B3F-4BE4-AB8E-BA7B9018651D}" srcId="{B26504AA-B122-42EE-B322-7A058C97CCFB}" destId="{14B01540-8BB2-4B5A-B60A-99B8E1D1D3D2}" srcOrd="2" destOrd="0" parTransId="{345F2591-D49F-4B62-925B-C5CC0CEFBF24}" sibTransId="{44F21B31-320B-4B79-AFD8-8DD209A645F2}"/>
    <dgm:cxn modelId="{5BD500CF-8550-4A6E-9E85-0A87D25595D1}" srcId="{B26504AA-B122-42EE-B322-7A058C97CCFB}" destId="{CDB94AF9-DEB4-4579-ADDF-21484E5E54AE}" srcOrd="0" destOrd="0" parTransId="{802E7614-48ED-4D3F-9F76-31270B7EF828}" sibTransId="{FB630008-4F55-4566-8CD0-C46BAB7E9CF4}"/>
    <dgm:cxn modelId="{12240D86-A67C-49E2-A8EC-E74B844552F1}" type="presOf" srcId="{A4B1234F-67E1-40C1-8385-85252D86C8FD}" destId="{D52A8FAA-690B-43E9-B6E8-E2456F0DBF71}" srcOrd="0" destOrd="0" presId="urn:microsoft.com/office/officeart/2005/8/layout/vList5"/>
    <dgm:cxn modelId="{DE9782C4-67DA-4293-A721-EC7B81FFCCD4}" srcId="{EC82CF99-74FB-49A3-A52F-71ECE509723C}" destId="{5DEB3323-5F6F-4D35-968B-64B73662AE89}" srcOrd="0" destOrd="0" parTransId="{A36DA884-0A7E-45ED-AB58-5C11F13BF245}" sibTransId="{FC929973-F814-4371-AE61-9FB5BCB2C3E8}"/>
    <dgm:cxn modelId="{DCCC565D-9EC6-4AC5-A8EA-E45415552759}" type="presOf" srcId="{14B01540-8BB2-4B5A-B60A-99B8E1D1D3D2}" destId="{8C97EB5D-91C1-425F-9368-2BD334AA2A38}" srcOrd="0" destOrd="0" presId="urn:microsoft.com/office/officeart/2005/8/layout/vList5"/>
    <dgm:cxn modelId="{BAA62B2F-E05B-4B13-AE27-73A34C965DFB}" type="presOf" srcId="{5DEB3323-5F6F-4D35-968B-64B73662AE89}" destId="{E9603F0B-5BC1-4C2C-949C-D1F2DF0796FE}" srcOrd="0" destOrd="0" presId="urn:microsoft.com/office/officeart/2005/8/layout/vList5"/>
    <dgm:cxn modelId="{D869CE1A-DB39-4FFB-93E3-F5484F02BBFA}" type="presOf" srcId="{4F48645E-91E3-4851-B7F6-BE1D00354666}" destId="{2A360170-D801-4731-AE46-A74046050CE2}" srcOrd="0" destOrd="0" presId="urn:microsoft.com/office/officeart/2005/8/layout/vList5"/>
    <dgm:cxn modelId="{F1768AB7-E331-4F19-A91E-2AA354A0245E}" type="presParOf" srcId="{6CBA2E24-6956-4AB2-905A-FF6F7B277ACF}" destId="{2C026770-B903-4600-A385-262C4FF3FB54}" srcOrd="0" destOrd="0" presId="urn:microsoft.com/office/officeart/2005/8/layout/vList5"/>
    <dgm:cxn modelId="{316C20D6-7D6D-4C91-A923-F469731E67D8}" type="presParOf" srcId="{2C026770-B903-4600-A385-262C4FF3FB54}" destId="{F5445C22-CEF3-4128-9731-84189B6479EF}" srcOrd="0" destOrd="0" presId="urn:microsoft.com/office/officeart/2005/8/layout/vList5"/>
    <dgm:cxn modelId="{3D386992-F7DD-4AFC-A504-5C7CF0E2487E}" type="presParOf" srcId="{2C026770-B903-4600-A385-262C4FF3FB54}" destId="{C2B2933B-39D5-4C1B-8507-46BF576BFB65}" srcOrd="1" destOrd="0" presId="urn:microsoft.com/office/officeart/2005/8/layout/vList5"/>
    <dgm:cxn modelId="{BA54E7DA-31A9-483F-8233-BC42B94B5FC0}" type="presParOf" srcId="{6CBA2E24-6956-4AB2-905A-FF6F7B277ACF}" destId="{8E61BA83-5957-401A-BB21-71462A630301}" srcOrd="1" destOrd="0" presId="urn:microsoft.com/office/officeart/2005/8/layout/vList5"/>
    <dgm:cxn modelId="{0763F07A-5698-4253-83E6-28AB39A778EF}" type="presParOf" srcId="{6CBA2E24-6956-4AB2-905A-FF6F7B277ACF}" destId="{1CD41D4A-CB1D-42C7-956C-9EE0FC230AF4}" srcOrd="2" destOrd="0" presId="urn:microsoft.com/office/officeart/2005/8/layout/vList5"/>
    <dgm:cxn modelId="{EB2F533C-AC5C-4067-B211-3B2A0019D31E}" type="presParOf" srcId="{1CD41D4A-CB1D-42C7-956C-9EE0FC230AF4}" destId="{2A360170-D801-4731-AE46-A74046050CE2}" srcOrd="0" destOrd="0" presId="urn:microsoft.com/office/officeart/2005/8/layout/vList5"/>
    <dgm:cxn modelId="{F8855E2E-CC4F-4C17-A882-CBBDD17C57DA}" type="presParOf" srcId="{1CD41D4A-CB1D-42C7-956C-9EE0FC230AF4}" destId="{D52A8FAA-690B-43E9-B6E8-E2456F0DBF71}" srcOrd="1" destOrd="0" presId="urn:microsoft.com/office/officeart/2005/8/layout/vList5"/>
    <dgm:cxn modelId="{36890BC8-7F7D-4BBD-9B70-89713DE1312C}" type="presParOf" srcId="{6CBA2E24-6956-4AB2-905A-FF6F7B277ACF}" destId="{53AC86C1-C96A-4562-8EBA-A011A756D56E}" srcOrd="3" destOrd="0" presId="urn:microsoft.com/office/officeart/2005/8/layout/vList5"/>
    <dgm:cxn modelId="{B327FDED-9EA5-4CD1-8D37-8835142B4F62}" type="presParOf" srcId="{6CBA2E24-6956-4AB2-905A-FF6F7B277ACF}" destId="{5921B6FE-02B6-48F0-B174-820E5A11A1A5}" srcOrd="4" destOrd="0" presId="urn:microsoft.com/office/officeart/2005/8/layout/vList5"/>
    <dgm:cxn modelId="{28AD7091-9773-4A58-AB4C-1A7F627BA52E}" type="presParOf" srcId="{5921B6FE-02B6-48F0-B174-820E5A11A1A5}" destId="{8C97EB5D-91C1-425F-9368-2BD334AA2A38}" srcOrd="0" destOrd="0" presId="urn:microsoft.com/office/officeart/2005/8/layout/vList5"/>
    <dgm:cxn modelId="{3EDD443F-B070-426F-9012-6570DB21001F}" type="presParOf" srcId="{5921B6FE-02B6-48F0-B174-820E5A11A1A5}" destId="{6F75C130-3076-4867-9E5B-114154CA1641}" srcOrd="1" destOrd="0" presId="urn:microsoft.com/office/officeart/2005/8/layout/vList5"/>
    <dgm:cxn modelId="{9317C9A3-9BF6-4AE7-93FC-56812D0BEC2A}" type="presParOf" srcId="{6CBA2E24-6956-4AB2-905A-FF6F7B277ACF}" destId="{D97DD7DE-A528-41E3-A466-1B1F32C02F3C}" srcOrd="5" destOrd="0" presId="urn:microsoft.com/office/officeart/2005/8/layout/vList5"/>
    <dgm:cxn modelId="{4B255C44-E76B-4BF3-BEC4-027F723C4919}" type="presParOf" srcId="{6CBA2E24-6956-4AB2-905A-FF6F7B277ACF}" destId="{CD498F72-D7A1-464C-8DE9-6484699B5F99}" srcOrd="6" destOrd="0" presId="urn:microsoft.com/office/officeart/2005/8/layout/vList5"/>
    <dgm:cxn modelId="{504AF5B9-C35C-4CA8-B4B4-959ED600C4EC}" type="presParOf" srcId="{CD498F72-D7A1-464C-8DE9-6484699B5F99}" destId="{513FEEE6-3DB9-439C-BFD1-57C0B9F3AE78}" srcOrd="0" destOrd="0" presId="urn:microsoft.com/office/officeart/2005/8/layout/vList5"/>
    <dgm:cxn modelId="{AE23B661-42CC-4D49-BF18-B9B4D3B1266A}" type="presParOf" srcId="{CD498F72-D7A1-464C-8DE9-6484699B5F99}" destId="{E9603F0B-5BC1-4C2C-949C-D1F2DF0796F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6504AA-B122-42EE-B322-7A058C97CCFB}" type="doc">
      <dgm:prSet loTypeId="urn:microsoft.com/office/officeart/2005/8/layout/vList5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CDB94AF9-DEB4-4579-ADDF-21484E5E54AE}">
      <dgm:prSet phldrT="[Text]" custT="1"/>
      <dgm:spPr/>
      <dgm:t>
        <a:bodyPr/>
        <a:lstStyle/>
        <a:p>
          <a:r>
            <a:rPr lang="en-US" sz="4800" b="1" dirty="0"/>
            <a:t>I</a:t>
          </a:r>
        </a:p>
      </dgm:t>
    </dgm:pt>
    <dgm:pt modelId="{802E7614-48ED-4D3F-9F76-31270B7EF828}" type="parTrans" cxnId="{5BD500CF-8550-4A6E-9E85-0A87D25595D1}">
      <dgm:prSet/>
      <dgm:spPr/>
      <dgm:t>
        <a:bodyPr/>
        <a:lstStyle/>
        <a:p>
          <a:endParaRPr lang="en-US" b="1"/>
        </a:p>
      </dgm:t>
    </dgm:pt>
    <dgm:pt modelId="{FB630008-4F55-4566-8CD0-C46BAB7E9CF4}" type="sibTrans" cxnId="{5BD500CF-8550-4A6E-9E85-0A87D25595D1}">
      <dgm:prSet/>
      <dgm:spPr/>
      <dgm:t>
        <a:bodyPr/>
        <a:lstStyle/>
        <a:p>
          <a:endParaRPr lang="en-US" b="1"/>
        </a:p>
      </dgm:t>
    </dgm:pt>
    <dgm:pt modelId="{4F48645E-91E3-4851-B7F6-BE1D00354666}">
      <dgm:prSet phldrT="[Text]" custT="1"/>
      <dgm:spPr/>
      <dgm:t>
        <a:bodyPr/>
        <a:lstStyle/>
        <a:p>
          <a:r>
            <a:rPr lang="en-US" sz="4800" b="1" dirty="0"/>
            <a:t>II</a:t>
          </a:r>
        </a:p>
      </dgm:t>
    </dgm:pt>
    <dgm:pt modelId="{BB1D47F9-EA80-48A0-8BFA-AEBAAE620F0B}" type="parTrans" cxnId="{522C0604-4398-4ABA-BE0C-B871638FFE9F}">
      <dgm:prSet/>
      <dgm:spPr/>
      <dgm:t>
        <a:bodyPr/>
        <a:lstStyle/>
        <a:p>
          <a:endParaRPr lang="en-US" b="1"/>
        </a:p>
      </dgm:t>
    </dgm:pt>
    <dgm:pt modelId="{51301941-123B-40CF-91E9-29075BD2ECA5}" type="sibTrans" cxnId="{522C0604-4398-4ABA-BE0C-B871638FFE9F}">
      <dgm:prSet/>
      <dgm:spPr/>
      <dgm:t>
        <a:bodyPr/>
        <a:lstStyle/>
        <a:p>
          <a:endParaRPr lang="en-US" b="1"/>
        </a:p>
      </dgm:t>
    </dgm:pt>
    <dgm:pt modelId="{A4B1234F-67E1-40C1-8385-85252D86C8FD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gm:t>
    </dgm:pt>
    <dgm:pt modelId="{97E9804E-387B-4354-A034-67FCFBCF60FE}" type="sibTrans" cxnId="{1D568658-E06A-44D5-83D4-60D9F5CF2FFB}">
      <dgm:prSet/>
      <dgm:spPr/>
      <dgm:t>
        <a:bodyPr/>
        <a:lstStyle/>
        <a:p>
          <a:endParaRPr lang="en-US" b="1"/>
        </a:p>
      </dgm:t>
    </dgm:pt>
    <dgm:pt modelId="{33E5865E-8976-488A-83A1-736BD343D685}" type="parTrans" cxnId="{1D568658-E06A-44D5-83D4-60D9F5CF2FFB}">
      <dgm:prSet/>
      <dgm:spPr/>
      <dgm:t>
        <a:bodyPr/>
        <a:lstStyle/>
        <a:p>
          <a:endParaRPr lang="en-US" b="1"/>
        </a:p>
      </dgm:t>
    </dgm:pt>
    <dgm:pt modelId="{2A2DAAB3-334E-4339-BD61-F4944E9D4388}">
      <dgm:prSet phldrT="[Text]" custT="1"/>
      <dgm:spPr/>
      <dgm:t>
        <a:bodyPr/>
        <a:lstStyle/>
        <a:p>
          <a:r>
            <a:rPr lang="en-US" sz="4000" b="1" i="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gm:t>
    </dgm:pt>
    <dgm:pt modelId="{7349731E-7F56-441A-A58A-139509688636}" type="sibTrans" cxnId="{E3209602-BB2A-4785-94A9-8ACB2390E74F}">
      <dgm:prSet/>
      <dgm:spPr/>
      <dgm:t>
        <a:bodyPr/>
        <a:lstStyle/>
        <a:p>
          <a:endParaRPr lang="en-US" b="1"/>
        </a:p>
      </dgm:t>
    </dgm:pt>
    <dgm:pt modelId="{2404E625-5B6E-4553-A010-380230A764AD}" type="parTrans" cxnId="{E3209602-BB2A-4785-94A9-8ACB2390E74F}">
      <dgm:prSet/>
      <dgm:spPr/>
      <dgm:t>
        <a:bodyPr/>
        <a:lstStyle/>
        <a:p>
          <a:endParaRPr lang="en-US" b="1"/>
        </a:p>
      </dgm:t>
    </dgm:pt>
    <dgm:pt modelId="{14B01540-8BB2-4B5A-B60A-99B8E1D1D3D2}">
      <dgm:prSet phldrT="[Text]" custT="1"/>
      <dgm:spPr/>
      <dgm:t>
        <a:bodyPr/>
        <a:lstStyle/>
        <a:p>
          <a:r>
            <a:rPr lang="en-US" sz="4800" b="1" dirty="0"/>
            <a:t>III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345F2591-D49F-4B62-925B-C5CC0CEFBF24}" type="parTrans" cxnId="{A336410D-2B3F-4BE4-AB8E-BA7B9018651D}">
      <dgm:prSet/>
      <dgm:spPr/>
      <dgm:t>
        <a:bodyPr/>
        <a:lstStyle/>
        <a:p>
          <a:endParaRPr lang="en-US"/>
        </a:p>
      </dgm:t>
    </dgm:pt>
    <dgm:pt modelId="{44F21B31-320B-4B79-AFD8-8DD209A645F2}" type="sibTrans" cxnId="{A336410D-2B3F-4BE4-AB8E-BA7B9018651D}">
      <dgm:prSet/>
      <dgm:spPr/>
      <dgm:t>
        <a:bodyPr/>
        <a:lstStyle/>
        <a:p>
          <a:endParaRPr lang="en-US"/>
        </a:p>
      </dgm:t>
    </dgm:pt>
    <dgm:pt modelId="{72AEDC8A-888C-4A40-967E-54C108322B86}">
      <dgm:prSet phldrT="[Text]" custT="1"/>
      <dgm:spPr/>
      <dgm:t>
        <a:bodyPr/>
        <a:lstStyle/>
        <a:p>
          <a:r>
            <a:rPr lang="en-US" sz="4000" b="1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gm:t>
    </dgm:pt>
    <dgm:pt modelId="{B5A3FBE7-69F0-4ACE-A0CF-553344E7823D}" type="parTrans" cxnId="{556FDA9D-0447-4749-8F21-0EA1EE78DAC7}">
      <dgm:prSet/>
      <dgm:spPr/>
      <dgm:t>
        <a:bodyPr/>
        <a:lstStyle/>
        <a:p>
          <a:endParaRPr lang="en-US"/>
        </a:p>
      </dgm:t>
    </dgm:pt>
    <dgm:pt modelId="{49C4E79A-7017-4F52-BC5B-46AEE78C729B}" type="sibTrans" cxnId="{556FDA9D-0447-4749-8F21-0EA1EE78DAC7}">
      <dgm:prSet/>
      <dgm:spPr/>
      <dgm:t>
        <a:bodyPr/>
        <a:lstStyle/>
        <a:p>
          <a:endParaRPr lang="en-US"/>
        </a:p>
      </dgm:t>
    </dgm:pt>
    <dgm:pt modelId="{EC82CF99-74FB-49A3-A52F-71ECE509723C}">
      <dgm:prSet phldrT="[Text]" custT="1"/>
      <dgm:spPr/>
      <dgm:t>
        <a:bodyPr/>
        <a:lstStyle/>
        <a:p>
          <a:r>
            <a:rPr lang="en-US" sz="4800" b="1" dirty="0"/>
            <a:t>IV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A30D2F9A-6561-40E0-BB14-BAF9C0573155}" type="parTrans" cxnId="{AC0909A7-BB6E-4DDD-BCB2-D77A61514586}">
      <dgm:prSet/>
      <dgm:spPr/>
      <dgm:t>
        <a:bodyPr/>
        <a:lstStyle/>
        <a:p>
          <a:endParaRPr lang="en-US"/>
        </a:p>
      </dgm:t>
    </dgm:pt>
    <dgm:pt modelId="{32A1AA8C-EC37-484C-9568-81D3248A352B}" type="sibTrans" cxnId="{AC0909A7-BB6E-4DDD-BCB2-D77A61514586}">
      <dgm:prSet/>
      <dgm:spPr/>
      <dgm:t>
        <a:bodyPr/>
        <a:lstStyle/>
        <a:p>
          <a:endParaRPr lang="en-US"/>
        </a:p>
      </dgm:t>
    </dgm:pt>
    <dgm:pt modelId="{5DEB3323-5F6F-4D35-968B-64B73662AE89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gm:t>
    </dgm:pt>
    <dgm:pt modelId="{A36DA884-0A7E-45ED-AB58-5C11F13BF245}" type="parTrans" cxnId="{DE9782C4-67DA-4293-A721-EC7B81FFCCD4}">
      <dgm:prSet/>
      <dgm:spPr/>
      <dgm:t>
        <a:bodyPr/>
        <a:lstStyle/>
        <a:p>
          <a:endParaRPr lang="en-US"/>
        </a:p>
      </dgm:t>
    </dgm:pt>
    <dgm:pt modelId="{FC929973-F814-4371-AE61-9FB5BCB2C3E8}" type="sibTrans" cxnId="{DE9782C4-67DA-4293-A721-EC7B81FFCCD4}">
      <dgm:prSet/>
      <dgm:spPr/>
      <dgm:t>
        <a:bodyPr/>
        <a:lstStyle/>
        <a:p>
          <a:endParaRPr lang="en-US"/>
        </a:p>
      </dgm:t>
    </dgm:pt>
    <dgm:pt modelId="{6CBA2E24-6956-4AB2-905A-FF6F7B277ACF}" type="pres">
      <dgm:prSet presAssocID="{B26504AA-B122-42EE-B322-7A058C97CC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026770-B903-4600-A385-262C4FF3FB54}" type="pres">
      <dgm:prSet presAssocID="{CDB94AF9-DEB4-4579-ADDF-21484E5E54AE}" presName="linNode" presStyleCnt="0"/>
      <dgm:spPr/>
    </dgm:pt>
    <dgm:pt modelId="{F5445C22-CEF3-4128-9731-84189B6479EF}" type="pres">
      <dgm:prSet presAssocID="{CDB94AF9-DEB4-4579-ADDF-21484E5E54AE}" presName="parentText" presStyleLbl="node1" presStyleIdx="0" presStyleCnt="4" custScaleX="3369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2933B-39D5-4C1B-8507-46BF576BFB65}" type="pres">
      <dgm:prSet presAssocID="{CDB94AF9-DEB4-4579-ADDF-21484E5E54AE}" presName="descendantText" presStyleLbl="alignAccFollowNode1" presStyleIdx="0" presStyleCnt="4" custScaleX="1630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1BA83-5957-401A-BB21-71462A630301}" type="pres">
      <dgm:prSet presAssocID="{FB630008-4F55-4566-8CD0-C46BAB7E9CF4}" presName="sp" presStyleCnt="0"/>
      <dgm:spPr/>
    </dgm:pt>
    <dgm:pt modelId="{1CD41D4A-CB1D-42C7-956C-9EE0FC230AF4}" type="pres">
      <dgm:prSet presAssocID="{4F48645E-91E3-4851-B7F6-BE1D00354666}" presName="linNode" presStyleCnt="0"/>
      <dgm:spPr/>
    </dgm:pt>
    <dgm:pt modelId="{2A360170-D801-4731-AE46-A74046050CE2}" type="pres">
      <dgm:prSet presAssocID="{4F48645E-91E3-4851-B7F6-BE1D00354666}" presName="parentText" presStyleLbl="node1" presStyleIdx="1" presStyleCnt="4" custScaleX="3164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2A8FAA-690B-43E9-B6E8-E2456F0DBF71}" type="pres">
      <dgm:prSet presAssocID="{4F48645E-91E3-4851-B7F6-BE1D00354666}" presName="descendantText" presStyleLbl="alignAccFollowNode1" presStyleIdx="1" presStyleCnt="4" custScaleX="153316" custScaleY="99902" custLinFactNeighborX="8" custLinFactNeighborY="14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C86C1-C96A-4562-8EBA-A011A756D56E}" type="pres">
      <dgm:prSet presAssocID="{51301941-123B-40CF-91E9-29075BD2ECA5}" presName="sp" presStyleCnt="0"/>
      <dgm:spPr/>
    </dgm:pt>
    <dgm:pt modelId="{5921B6FE-02B6-48F0-B174-820E5A11A1A5}" type="pres">
      <dgm:prSet presAssocID="{14B01540-8BB2-4B5A-B60A-99B8E1D1D3D2}" presName="linNode" presStyleCnt="0"/>
      <dgm:spPr/>
    </dgm:pt>
    <dgm:pt modelId="{8C97EB5D-91C1-425F-9368-2BD334AA2A38}" type="pres">
      <dgm:prSet presAssocID="{14B01540-8BB2-4B5A-B60A-99B8E1D1D3D2}" presName="parentText" presStyleLbl="node1" presStyleIdx="2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5C130-3076-4867-9E5B-114154CA1641}" type="pres">
      <dgm:prSet presAssocID="{14B01540-8BB2-4B5A-B60A-99B8E1D1D3D2}" presName="descendantText" presStyleLbl="alignAccFollowNode1" presStyleIdx="2" presStyleCnt="4" custScaleX="164799" custLinFactNeighborX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DD7DE-A528-41E3-A466-1B1F32C02F3C}" type="pres">
      <dgm:prSet presAssocID="{44F21B31-320B-4B79-AFD8-8DD209A645F2}" presName="sp" presStyleCnt="0"/>
      <dgm:spPr/>
    </dgm:pt>
    <dgm:pt modelId="{CD498F72-D7A1-464C-8DE9-6484699B5F99}" type="pres">
      <dgm:prSet presAssocID="{EC82CF99-74FB-49A3-A52F-71ECE509723C}" presName="linNode" presStyleCnt="0"/>
      <dgm:spPr/>
    </dgm:pt>
    <dgm:pt modelId="{513FEEE6-3DB9-439C-BFD1-57C0B9F3AE78}" type="pres">
      <dgm:prSet presAssocID="{EC82CF99-74FB-49A3-A52F-71ECE509723C}" presName="parentText" presStyleLbl="node1" presStyleIdx="3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603F0B-5BC1-4C2C-949C-D1F2DF0796FE}" type="pres">
      <dgm:prSet presAssocID="{EC82CF99-74FB-49A3-A52F-71ECE509723C}" presName="descendantText" presStyleLbl="alignAccFollowNode1" presStyleIdx="3" presStyleCnt="4" custScaleX="164799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614161-5317-436C-AA14-831808CF1F06}" type="presOf" srcId="{72AEDC8A-888C-4A40-967E-54C108322B86}" destId="{6F75C130-3076-4867-9E5B-114154CA1641}" srcOrd="0" destOrd="0" presId="urn:microsoft.com/office/officeart/2005/8/layout/vList5"/>
    <dgm:cxn modelId="{E3209602-BB2A-4785-94A9-8ACB2390E74F}" srcId="{CDB94AF9-DEB4-4579-ADDF-21484E5E54AE}" destId="{2A2DAAB3-334E-4339-BD61-F4944E9D4388}" srcOrd="0" destOrd="0" parTransId="{2404E625-5B6E-4553-A010-380230A764AD}" sibTransId="{7349731E-7F56-441A-A58A-139509688636}"/>
    <dgm:cxn modelId="{EF1F8425-66C0-4509-A601-D1D10FA0313C}" type="presOf" srcId="{EC82CF99-74FB-49A3-A52F-71ECE509723C}" destId="{513FEEE6-3DB9-439C-BFD1-57C0B9F3AE78}" srcOrd="0" destOrd="0" presId="urn:microsoft.com/office/officeart/2005/8/layout/vList5"/>
    <dgm:cxn modelId="{0BD05EC8-21C4-4EBC-89A0-AB6485D9132C}" type="presOf" srcId="{2A2DAAB3-334E-4339-BD61-F4944E9D4388}" destId="{C2B2933B-39D5-4C1B-8507-46BF576BFB65}" srcOrd="0" destOrd="0" presId="urn:microsoft.com/office/officeart/2005/8/layout/vList5"/>
    <dgm:cxn modelId="{522C0604-4398-4ABA-BE0C-B871638FFE9F}" srcId="{B26504AA-B122-42EE-B322-7A058C97CCFB}" destId="{4F48645E-91E3-4851-B7F6-BE1D00354666}" srcOrd="1" destOrd="0" parTransId="{BB1D47F9-EA80-48A0-8BFA-AEBAAE620F0B}" sibTransId="{51301941-123B-40CF-91E9-29075BD2ECA5}"/>
    <dgm:cxn modelId="{556FDA9D-0447-4749-8F21-0EA1EE78DAC7}" srcId="{14B01540-8BB2-4B5A-B60A-99B8E1D1D3D2}" destId="{72AEDC8A-888C-4A40-967E-54C108322B86}" srcOrd="0" destOrd="0" parTransId="{B5A3FBE7-69F0-4ACE-A0CF-553344E7823D}" sibTransId="{49C4E79A-7017-4F52-BC5B-46AEE78C729B}"/>
    <dgm:cxn modelId="{1D568658-E06A-44D5-83D4-60D9F5CF2FFB}" srcId="{4F48645E-91E3-4851-B7F6-BE1D00354666}" destId="{A4B1234F-67E1-40C1-8385-85252D86C8FD}" srcOrd="0" destOrd="0" parTransId="{33E5865E-8976-488A-83A1-736BD343D685}" sibTransId="{97E9804E-387B-4354-A034-67FCFBCF60FE}"/>
    <dgm:cxn modelId="{EE0C2498-7D6F-4DF4-A912-98B93E2B3D10}" type="presOf" srcId="{B26504AA-B122-42EE-B322-7A058C97CCFB}" destId="{6CBA2E24-6956-4AB2-905A-FF6F7B277ACF}" srcOrd="0" destOrd="0" presId="urn:microsoft.com/office/officeart/2005/8/layout/vList5"/>
    <dgm:cxn modelId="{AC0909A7-BB6E-4DDD-BCB2-D77A61514586}" srcId="{B26504AA-B122-42EE-B322-7A058C97CCFB}" destId="{EC82CF99-74FB-49A3-A52F-71ECE509723C}" srcOrd="3" destOrd="0" parTransId="{A30D2F9A-6561-40E0-BB14-BAF9C0573155}" sibTransId="{32A1AA8C-EC37-484C-9568-81D3248A352B}"/>
    <dgm:cxn modelId="{822F4558-2EF7-4B7E-815D-3FE5459398D9}" type="presOf" srcId="{CDB94AF9-DEB4-4579-ADDF-21484E5E54AE}" destId="{F5445C22-CEF3-4128-9731-84189B6479EF}" srcOrd="0" destOrd="0" presId="urn:microsoft.com/office/officeart/2005/8/layout/vList5"/>
    <dgm:cxn modelId="{A336410D-2B3F-4BE4-AB8E-BA7B9018651D}" srcId="{B26504AA-B122-42EE-B322-7A058C97CCFB}" destId="{14B01540-8BB2-4B5A-B60A-99B8E1D1D3D2}" srcOrd="2" destOrd="0" parTransId="{345F2591-D49F-4B62-925B-C5CC0CEFBF24}" sibTransId="{44F21B31-320B-4B79-AFD8-8DD209A645F2}"/>
    <dgm:cxn modelId="{5BD500CF-8550-4A6E-9E85-0A87D25595D1}" srcId="{B26504AA-B122-42EE-B322-7A058C97CCFB}" destId="{CDB94AF9-DEB4-4579-ADDF-21484E5E54AE}" srcOrd="0" destOrd="0" parTransId="{802E7614-48ED-4D3F-9F76-31270B7EF828}" sibTransId="{FB630008-4F55-4566-8CD0-C46BAB7E9CF4}"/>
    <dgm:cxn modelId="{12240D86-A67C-49E2-A8EC-E74B844552F1}" type="presOf" srcId="{A4B1234F-67E1-40C1-8385-85252D86C8FD}" destId="{D52A8FAA-690B-43E9-B6E8-E2456F0DBF71}" srcOrd="0" destOrd="0" presId="urn:microsoft.com/office/officeart/2005/8/layout/vList5"/>
    <dgm:cxn modelId="{DE9782C4-67DA-4293-A721-EC7B81FFCCD4}" srcId="{EC82CF99-74FB-49A3-A52F-71ECE509723C}" destId="{5DEB3323-5F6F-4D35-968B-64B73662AE89}" srcOrd="0" destOrd="0" parTransId="{A36DA884-0A7E-45ED-AB58-5C11F13BF245}" sibTransId="{FC929973-F814-4371-AE61-9FB5BCB2C3E8}"/>
    <dgm:cxn modelId="{DCCC565D-9EC6-4AC5-A8EA-E45415552759}" type="presOf" srcId="{14B01540-8BB2-4B5A-B60A-99B8E1D1D3D2}" destId="{8C97EB5D-91C1-425F-9368-2BD334AA2A38}" srcOrd="0" destOrd="0" presId="urn:microsoft.com/office/officeart/2005/8/layout/vList5"/>
    <dgm:cxn modelId="{BAA62B2F-E05B-4B13-AE27-73A34C965DFB}" type="presOf" srcId="{5DEB3323-5F6F-4D35-968B-64B73662AE89}" destId="{E9603F0B-5BC1-4C2C-949C-D1F2DF0796FE}" srcOrd="0" destOrd="0" presId="urn:microsoft.com/office/officeart/2005/8/layout/vList5"/>
    <dgm:cxn modelId="{D869CE1A-DB39-4FFB-93E3-F5484F02BBFA}" type="presOf" srcId="{4F48645E-91E3-4851-B7F6-BE1D00354666}" destId="{2A360170-D801-4731-AE46-A74046050CE2}" srcOrd="0" destOrd="0" presId="urn:microsoft.com/office/officeart/2005/8/layout/vList5"/>
    <dgm:cxn modelId="{F1768AB7-E331-4F19-A91E-2AA354A0245E}" type="presParOf" srcId="{6CBA2E24-6956-4AB2-905A-FF6F7B277ACF}" destId="{2C026770-B903-4600-A385-262C4FF3FB54}" srcOrd="0" destOrd="0" presId="urn:microsoft.com/office/officeart/2005/8/layout/vList5"/>
    <dgm:cxn modelId="{316C20D6-7D6D-4C91-A923-F469731E67D8}" type="presParOf" srcId="{2C026770-B903-4600-A385-262C4FF3FB54}" destId="{F5445C22-CEF3-4128-9731-84189B6479EF}" srcOrd="0" destOrd="0" presId="urn:microsoft.com/office/officeart/2005/8/layout/vList5"/>
    <dgm:cxn modelId="{3D386992-F7DD-4AFC-A504-5C7CF0E2487E}" type="presParOf" srcId="{2C026770-B903-4600-A385-262C4FF3FB54}" destId="{C2B2933B-39D5-4C1B-8507-46BF576BFB65}" srcOrd="1" destOrd="0" presId="urn:microsoft.com/office/officeart/2005/8/layout/vList5"/>
    <dgm:cxn modelId="{BA54E7DA-31A9-483F-8233-BC42B94B5FC0}" type="presParOf" srcId="{6CBA2E24-6956-4AB2-905A-FF6F7B277ACF}" destId="{8E61BA83-5957-401A-BB21-71462A630301}" srcOrd="1" destOrd="0" presId="urn:microsoft.com/office/officeart/2005/8/layout/vList5"/>
    <dgm:cxn modelId="{0763F07A-5698-4253-83E6-28AB39A778EF}" type="presParOf" srcId="{6CBA2E24-6956-4AB2-905A-FF6F7B277ACF}" destId="{1CD41D4A-CB1D-42C7-956C-9EE0FC230AF4}" srcOrd="2" destOrd="0" presId="urn:microsoft.com/office/officeart/2005/8/layout/vList5"/>
    <dgm:cxn modelId="{EB2F533C-AC5C-4067-B211-3B2A0019D31E}" type="presParOf" srcId="{1CD41D4A-CB1D-42C7-956C-9EE0FC230AF4}" destId="{2A360170-D801-4731-AE46-A74046050CE2}" srcOrd="0" destOrd="0" presId="urn:microsoft.com/office/officeart/2005/8/layout/vList5"/>
    <dgm:cxn modelId="{F8855E2E-CC4F-4C17-A882-CBBDD17C57DA}" type="presParOf" srcId="{1CD41D4A-CB1D-42C7-956C-9EE0FC230AF4}" destId="{D52A8FAA-690B-43E9-B6E8-E2456F0DBF71}" srcOrd="1" destOrd="0" presId="urn:microsoft.com/office/officeart/2005/8/layout/vList5"/>
    <dgm:cxn modelId="{36890BC8-7F7D-4BBD-9B70-89713DE1312C}" type="presParOf" srcId="{6CBA2E24-6956-4AB2-905A-FF6F7B277ACF}" destId="{53AC86C1-C96A-4562-8EBA-A011A756D56E}" srcOrd="3" destOrd="0" presId="urn:microsoft.com/office/officeart/2005/8/layout/vList5"/>
    <dgm:cxn modelId="{B327FDED-9EA5-4CD1-8D37-8835142B4F62}" type="presParOf" srcId="{6CBA2E24-6956-4AB2-905A-FF6F7B277ACF}" destId="{5921B6FE-02B6-48F0-B174-820E5A11A1A5}" srcOrd="4" destOrd="0" presId="urn:microsoft.com/office/officeart/2005/8/layout/vList5"/>
    <dgm:cxn modelId="{28AD7091-9773-4A58-AB4C-1A7F627BA52E}" type="presParOf" srcId="{5921B6FE-02B6-48F0-B174-820E5A11A1A5}" destId="{8C97EB5D-91C1-425F-9368-2BD334AA2A38}" srcOrd="0" destOrd="0" presId="urn:microsoft.com/office/officeart/2005/8/layout/vList5"/>
    <dgm:cxn modelId="{3EDD443F-B070-426F-9012-6570DB21001F}" type="presParOf" srcId="{5921B6FE-02B6-48F0-B174-820E5A11A1A5}" destId="{6F75C130-3076-4867-9E5B-114154CA1641}" srcOrd="1" destOrd="0" presId="urn:microsoft.com/office/officeart/2005/8/layout/vList5"/>
    <dgm:cxn modelId="{9317C9A3-9BF6-4AE7-93FC-56812D0BEC2A}" type="presParOf" srcId="{6CBA2E24-6956-4AB2-905A-FF6F7B277ACF}" destId="{D97DD7DE-A528-41E3-A466-1B1F32C02F3C}" srcOrd="5" destOrd="0" presId="urn:microsoft.com/office/officeart/2005/8/layout/vList5"/>
    <dgm:cxn modelId="{4B255C44-E76B-4BF3-BEC4-027F723C4919}" type="presParOf" srcId="{6CBA2E24-6956-4AB2-905A-FF6F7B277ACF}" destId="{CD498F72-D7A1-464C-8DE9-6484699B5F99}" srcOrd="6" destOrd="0" presId="urn:microsoft.com/office/officeart/2005/8/layout/vList5"/>
    <dgm:cxn modelId="{504AF5B9-C35C-4CA8-B4B4-959ED600C4EC}" type="presParOf" srcId="{CD498F72-D7A1-464C-8DE9-6484699B5F99}" destId="{513FEEE6-3DB9-439C-BFD1-57C0B9F3AE78}" srcOrd="0" destOrd="0" presId="urn:microsoft.com/office/officeart/2005/8/layout/vList5"/>
    <dgm:cxn modelId="{AE23B661-42CC-4D49-BF18-B9B4D3B1266A}" type="presParOf" srcId="{CD498F72-D7A1-464C-8DE9-6484699B5F99}" destId="{E9603F0B-5BC1-4C2C-949C-D1F2DF0796F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6504AA-B122-42EE-B322-7A058C97CCFB}" type="doc">
      <dgm:prSet loTypeId="urn:microsoft.com/office/officeart/2005/8/layout/vList5" loCatId="list" qsTypeId="urn:microsoft.com/office/officeart/2005/8/quickstyle/simple1#1" qsCatId="simple" csTypeId="urn:microsoft.com/office/officeart/2005/8/colors/accent2_2#1" csCatId="accent2" phldr="1"/>
      <dgm:spPr/>
      <dgm:t>
        <a:bodyPr/>
        <a:lstStyle/>
        <a:p>
          <a:endParaRPr lang="en-US"/>
        </a:p>
      </dgm:t>
    </dgm:pt>
    <dgm:pt modelId="{CDB94AF9-DEB4-4579-ADDF-21484E5E54AE}">
      <dgm:prSet phldrT="[Text]" custT="1"/>
      <dgm:spPr/>
      <dgm:t>
        <a:bodyPr/>
        <a:lstStyle/>
        <a:p>
          <a:r>
            <a:rPr lang="en-US" sz="4800" b="1" dirty="0"/>
            <a:t>I</a:t>
          </a:r>
        </a:p>
      </dgm:t>
    </dgm:pt>
    <dgm:pt modelId="{802E7614-48ED-4D3F-9F76-31270B7EF828}" type="parTrans" cxnId="{5BD500CF-8550-4A6E-9E85-0A87D25595D1}">
      <dgm:prSet/>
      <dgm:spPr/>
      <dgm:t>
        <a:bodyPr/>
        <a:lstStyle/>
        <a:p>
          <a:endParaRPr lang="en-US" b="1"/>
        </a:p>
      </dgm:t>
    </dgm:pt>
    <dgm:pt modelId="{FB630008-4F55-4566-8CD0-C46BAB7E9CF4}" type="sibTrans" cxnId="{5BD500CF-8550-4A6E-9E85-0A87D25595D1}">
      <dgm:prSet/>
      <dgm:spPr/>
      <dgm:t>
        <a:bodyPr/>
        <a:lstStyle/>
        <a:p>
          <a:endParaRPr lang="en-US" b="1"/>
        </a:p>
      </dgm:t>
    </dgm:pt>
    <dgm:pt modelId="{4F48645E-91E3-4851-B7F6-BE1D00354666}">
      <dgm:prSet phldrT="[Text]" custT="1"/>
      <dgm:spPr/>
      <dgm:t>
        <a:bodyPr/>
        <a:lstStyle/>
        <a:p>
          <a:r>
            <a:rPr lang="en-US" sz="4800" b="1" dirty="0"/>
            <a:t>II</a:t>
          </a:r>
        </a:p>
      </dgm:t>
    </dgm:pt>
    <dgm:pt modelId="{BB1D47F9-EA80-48A0-8BFA-AEBAAE620F0B}" type="parTrans" cxnId="{522C0604-4398-4ABA-BE0C-B871638FFE9F}">
      <dgm:prSet/>
      <dgm:spPr/>
      <dgm:t>
        <a:bodyPr/>
        <a:lstStyle/>
        <a:p>
          <a:endParaRPr lang="en-US" b="1"/>
        </a:p>
      </dgm:t>
    </dgm:pt>
    <dgm:pt modelId="{51301941-123B-40CF-91E9-29075BD2ECA5}" type="sibTrans" cxnId="{522C0604-4398-4ABA-BE0C-B871638FFE9F}">
      <dgm:prSet/>
      <dgm:spPr/>
      <dgm:t>
        <a:bodyPr/>
        <a:lstStyle/>
        <a:p>
          <a:endParaRPr lang="en-US" b="1"/>
        </a:p>
      </dgm:t>
    </dgm:pt>
    <dgm:pt modelId="{A4B1234F-67E1-40C1-8385-85252D86C8FD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gm:t>
    </dgm:pt>
    <dgm:pt modelId="{97E9804E-387B-4354-A034-67FCFBCF60FE}" type="sibTrans" cxnId="{1D568658-E06A-44D5-83D4-60D9F5CF2FFB}">
      <dgm:prSet/>
      <dgm:spPr/>
      <dgm:t>
        <a:bodyPr/>
        <a:lstStyle/>
        <a:p>
          <a:endParaRPr lang="en-US" b="1"/>
        </a:p>
      </dgm:t>
    </dgm:pt>
    <dgm:pt modelId="{33E5865E-8976-488A-83A1-736BD343D685}" type="parTrans" cxnId="{1D568658-E06A-44D5-83D4-60D9F5CF2FFB}">
      <dgm:prSet/>
      <dgm:spPr/>
      <dgm:t>
        <a:bodyPr/>
        <a:lstStyle/>
        <a:p>
          <a:endParaRPr lang="en-US" b="1"/>
        </a:p>
      </dgm:t>
    </dgm:pt>
    <dgm:pt modelId="{2A2DAAB3-334E-4339-BD61-F4944E9D4388}">
      <dgm:prSet phldrT="[Text]" custT="1"/>
      <dgm:spPr/>
      <dgm:t>
        <a:bodyPr/>
        <a:lstStyle/>
        <a:p>
          <a:r>
            <a:rPr lang="en-US" sz="4000" b="1" i="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gm:t>
    </dgm:pt>
    <dgm:pt modelId="{7349731E-7F56-441A-A58A-139509688636}" type="sibTrans" cxnId="{E3209602-BB2A-4785-94A9-8ACB2390E74F}">
      <dgm:prSet/>
      <dgm:spPr/>
      <dgm:t>
        <a:bodyPr/>
        <a:lstStyle/>
        <a:p>
          <a:endParaRPr lang="en-US" b="1"/>
        </a:p>
      </dgm:t>
    </dgm:pt>
    <dgm:pt modelId="{2404E625-5B6E-4553-A010-380230A764AD}" type="parTrans" cxnId="{E3209602-BB2A-4785-94A9-8ACB2390E74F}">
      <dgm:prSet/>
      <dgm:spPr/>
      <dgm:t>
        <a:bodyPr/>
        <a:lstStyle/>
        <a:p>
          <a:endParaRPr lang="en-US" b="1"/>
        </a:p>
      </dgm:t>
    </dgm:pt>
    <dgm:pt modelId="{14B01540-8BB2-4B5A-B60A-99B8E1D1D3D2}">
      <dgm:prSet phldrT="[Text]" custT="1"/>
      <dgm:spPr/>
      <dgm:t>
        <a:bodyPr/>
        <a:lstStyle/>
        <a:p>
          <a:r>
            <a:rPr lang="en-US" sz="4800" b="1" dirty="0"/>
            <a:t>III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345F2591-D49F-4B62-925B-C5CC0CEFBF24}" type="parTrans" cxnId="{A336410D-2B3F-4BE4-AB8E-BA7B9018651D}">
      <dgm:prSet/>
      <dgm:spPr/>
      <dgm:t>
        <a:bodyPr/>
        <a:lstStyle/>
        <a:p>
          <a:endParaRPr lang="en-US"/>
        </a:p>
      </dgm:t>
    </dgm:pt>
    <dgm:pt modelId="{44F21B31-320B-4B79-AFD8-8DD209A645F2}" type="sibTrans" cxnId="{A336410D-2B3F-4BE4-AB8E-BA7B9018651D}">
      <dgm:prSet/>
      <dgm:spPr/>
      <dgm:t>
        <a:bodyPr/>
        <a:lstStyle/>
        <a:p>
          <a:endParaRPr lang="en-US"/>
        </a:p>
      </dgm:t>
    </dgm:pt>
    <dgm:pt modelId="{72AEDC8A-888C-4A40-967E-54C108322B86}">
      <dgm:prSet phldrT="[Text]" custT="1"/>
      <dgm:spPr/>
      <dgm:t>
        <a:bodyPr/>
        <a:lstStyle/>
        <a:p>
          <a:r>
            <a:rPr lang="en-US" sz="4000" b="1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gm:t>
    </dgm:pt>
    <dgm:pt modelId="{B5A3FBE7-69F0-4ACE-A0CF-553344E7823D}" type="parTrans" cxnId="{556FDA9D-0447-4749-8F21-0EA1EE78DAC7}">
      <dgm:prSet/>
      <dgm:spPr/>
      <dgm:t>
        <a:bodyPr/>
        <a:lstStyle/>
        <a:p>
          <a:endParaRPr lang="en-US"/>
        </a:p>
      </dgm:t>
    </dgm:pt>
    <dgm:pt modelId="{49C4E79A-7017-4F52-BC5B-46AEE78C729B}" type="sibTrans" cxnId="{556FDA9D-0447-4749-8F21-0EA1EE78DAC7}">
      <dgm:prSet/>
      <dgm:spPr/>
      <dgm:t>
        <a:bodyPr/>
        <a:lstStyle/>
        <a:p>
          <a:endParaRPr lang="en-US"/>
        </a:p>
      </dgm:t>
    </dgm:pt>
    <dgm:pt modelId="{EC82CF99-74FB-49A3-A52F-71ECE509723C}">
      <dgm:prSet phldrT="[Text]" custT="1"/>
      <dgm:spPr/>
      <dgm:t>
        <a:bodyPr/>
        <a:lstStyle/>
        <a:p>
          <a:r>
            <a:rPr lang="en-US" sz="4800" b="1" dirty="0"/>
            <a:t>IV</a:t>
          </a:r>
          <a:endParaRPr lang="en-US" sz="4800" b="1" dirty="0">
            <a:solidFill>
              <a:srgbClr val="17347D"/>
            </a:solidFill>
            <a:latin typeface="+mn-lt"/>
          </a:endParaRPr>
        </a:p>
      </dgm:t>
    </dgm:pt>
    <dgm:pt modelId="{A30D2F9A-6561-40E0-BB14-BAF9C0573155}" type="parTrans" cxnId="{AC0909A7-BB6E-4DDD-BCB2-D77A61514586}">
      <dgm:prSet/>
      <dgm:spPr/>
      <dgm:t>
        <a:bodyPr/>
        <a:lstStyle/>
        <a:p>
          <a:endParaRPr lang="en-US"/>
        </a:p>
      </dgm:t>
    </dgm:pt>
    <dgm:pt modelId="{32A1AA8C-EC37-484C-9568-81D3248A352B}" type="sibTrans" cxnId="{AC0909A7-BB6E-4DDD-BCB2-D77A61514586}">
      <dgm:prSet/>
      <dgm:spPr/>
      <dgm:t>
        <a:bodyPr/>
        <a:lstStyle/>
        <a:p>
          <a:endParaRPr lang="en-US"/>
        </a:p>
      </dgm:t>
    </dgm:pt>
    <dgm:pt modelId="{5DEB3323-5F6F-4D35-968B-64B73662AE89}">
      <dgm:prSet phldrT="[Text]" custT="1"/>
      <dgm:spPr/>
      <dgm:t>
        <a:bodyPr/>
        <a:lstStyle/>
        <a:p>
          <a:r>
            <a:rPr lang="en-US" sz="4000" b="1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gm:t>
    </dgm:pt>
    <dgm:pt modelId="{A36DA884-0A7E-45ED-AB58-5C11F13BF245}" type="parTrans" cxnId="{DE9782C4-67DA-4293-A721-EC7B81FFCCD4}">
      <dgm:prSet/>
      <dgm:spPr/>
      <dgm:t>
        <a:bodyPr/>
        <a:lstStyle/>
        <a:p>
          <a:endParaRPr lang="en-US"/>
        </a:p>
      </dgm:t>
    </dgm:pt>
    <dgm:pt modelId="{FC929973-F814-4371-AE61-9FB5BCB2C3E8}" type="sibTrans" cxnId="{DE9782C4-67DA-4293-A721-EC7B81FFCCD4}">
      <dgm:prSet/>
      <dgm:spPr/>
      <dgm:t>
        <a:bodyPr/>
        <a:lstStyle/>
        <a:p>
          <a:endParaRPr lang="en-US"/>
        </a:p>
      </dgm:t>
    </dgm:pt>
    <dgm:pt modelId="{6CBA2E24-6956-4AB2-905A-FF6F7B277ACF}" type="pres">
      <dgm:prSet presAssocID="{B26504AA-B122-42EE-B322-7A058C97CCF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026770-B903-4600-A385-262C4FF3FB54}" type="pres">
      <dgm:prSet presAssocID="{CDB94AF9-DEB4-4579-ADDF-21484E5E54AE}" presName="linNode" presStyleCnt="0"/>
      <dgm:spPr/>
    </dgm:pt>
    <dgm:pt modelId="{F5445C22-CEF3-4128-9731-84189B6479EF}" type="pres">
      <dgm:prSet presAssocID="{CDB94AF9-DEB4-4579-ADDF-21484E5E54AE}" presName="parentText" presStyleLbl="node1" presStyleIdx="0" presStyleCnt="4" custScaleX="3369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B2933B-39D5-4C1B-8507-46BF576BFB65}" type="pres">
      <dgm:prSet presAssocID="{CDB94AF9-DEB4-4579-ADDF-21484E5E54AE}" presName="descendantText" presStyleLbl="alignAccFollowNode1" presStyleIdx="0" presStyleCnt="4" custScaleX="1630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1BA83-5957-401A-BB21-71462A630301}" type="pres">
      <dgm:prSet presAssocID="{FB630008-4F55-4566-8CD0-C46BAB7E9CF4}" presName="sp" presStyleCnt="0"/>
      <dgm:spPr/>
    </dgm:pt>
    <dgm:pt modelId="{1CD41D4A-CB1D-42C7-956C-9EE0FC230AF4}" type="pres">
      <dgm:prSet presAssocID="{4F48645E-91E3-4851-B7F6-BE1D00354666}" presName="linNode" presStyleCnt="0"/>
      <dgm:spPr/>
    </dgm:pt>
    <dgm:pt modelId="{2A360170-D801-4731-AE46-A74046050CE2}" type="pres">
      <dgm:prSet presAssocID="{4F48645E-91E3-4851-B7F6-BE1D00354666}" presName="parentText" presStyleLbl="node1" presStyleIdx="1" presStyleCnt="4" custScaleX="3164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2A8FAA-690B-43E9-B6E8-E2456F0DBF71}" type="pres">
      <dgm:prSet presAssocID="{4F48645E-91E3-4851-B7F6-BE1D00354666}" presName="descendantText" presStyleLbl="alignAccFollowNode1" presStyleIdx="1" presStyleCnt="4" custScaleX="153316" custScaleY="99902" custLinFactNeighborX="8" custLinFactNeighborY="14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C86C1-C96A-4562-8EBA-A011A756D56E}" type="pres">
      <dgm:prSet presAssocID="{51301941-123B-40CF-91E9-29075BD2ECA5}" presName="sp" presStyleCnt="0"/>
      <dgm:spPr/>
    </dgm:pt>
    <dgm:pt modelId="{5921B6FE-02B6-48F0-B174-820E5A11A1A5}" type="pres">
      <dgm:prSet presAssocID="{14B01540-8BB2-4B5A-B60A-99B8E1D1D3D2}" presName="linNode" presStyleCnt="0"/>
      <dgm:spPr/>
    </dgm:pt>
    <dgm:pt modelId="{8C97EB5D-91C1-425F-9368-2BD334AA2A38}" type="pres">
      <dgm:prSet presAssocID="{14B01540-8BB2-4B5A-B60A-99B8E1D1D3D2}" presName="parentText" presStyleLbl="node1" presStyleIdx="2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75C130-3076-4867-9E5B-114154CA1641}" type="pres">
      <dgm:prSet presAssocID="{14B01540-8BB2-4B5A-B60A-99B8E1D1D3D2}" presName="descendantText" presStyleLbl="alignAccFollowNode1" presStyleIdx="2" presStyleCnt="4" custScaleX="164799" custLinFactNeighborX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7DD7DE-A528-41E3-A466-1B1F32C02F3C}" type="pres">
      <dgm:prSet presAssocID="{44F21B31-320B-4B79-AFD8-8DD209A645F2}" presName="sp" presStyleCnt="0"/>
      <dgm:spPr/>
    </dgm:pt>
    <dgm:pt modelId="{CD498F72-D7A1-464C-8DE9-6484699B5F99}" type="pres">
      <dgm:prSet presAssocID="{EC82CF99-74FB-49A3-A52F-71ECE509723C}" presName="linNode" presStyleCnt="0"/>
      <dgm:spPr/>
    </dgm:pt>
    <dgm:pt modelId="{513FEEE6-3DB9-439C-BFD1-57C0B9F3AE78}" type="pres">
      <dgm:prSet presAssocID="{EC82CF99-74FB-49A3-A52F-71ECE509723C}" presName="parentText" presStyleLbl="node1" presStyleIdx="3" presStyleCnt="4" custScaleX="3506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603F0B-5BC1-4C2C-949C-D1F2DF0796FE}" type="pres">
      <dgm:prSet presAssocID="{EC82CF99-74FB-49A3-A52F-71ECE509723C}" presName="descendantText" presStyleLbl="alignAccFollowNode1" presStyleIdx="3" presStyleCnt="4" custScaleX="164799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614161-5317-436C-AA14-831808CF1F06}" type="presOf" srcId="{72AEDC8A-888C-4A40-967E-54C108322B86}" destId="{6F75C130-3076-4867-9E5B-114154CA1641}" srcOrd="0" destOrd="0" presId="urn:microsoft.com/office/officeart/2005/8/layout/vList5"/>
    <dgm:cxn modelId="{E3209602-BB2A-4785-94A9-8ACB2390E74F}" srcId="{CDB94AF9-DEB4-4579-ADDF-21484E5E54AE}" destId="{2A2DAAB3-334E-4339-BD61-F4944E9D4388}" srcOrd="0" destOrd="0" parTransId="{2404E625-5B6E-4553-A010-380230A764AD}" sibTransId="{7349731E-7F56-441A-A58A-139509688636}"/>
    <dgm:cxn modelId="{EF1F8425-66C0-4509-A601-D1D10FA0313C}" type="presOf" srcId="{EC82CF99-74FB-49A3-A52F-71ECE509723C}" destId="{513FEEE6-3DB9-439C-BFD1-57C0B9F3AE78}" srcOrd="0" destOrd="0" presId="urn:microsoft.com/office/officeart/2005/8/layout/vList5"/>
    <dgm:cxn modelId="{0BD05EC8-21C4-4EBC-89A0-AB6485D9132C}" type="presOf" srcId="{2A2DAAB3-334E-4339-BD61-F4944E9D4388}" destId="{C2B2933B-39D5-4C1B-8507-46BF576BFB65}" srcOrd="0" destOrd="0" presId="urn:microsoft.com/office/officeart/2005/8/layout/vList5"/>
    <dgm:cxn modelId="{522C0604-4398-4ABA-BE0C-B871638FFE9F}" srcId="{B26504AA-B122-42EE-B322-7A058C97CCFB}" destId="{4F48645E-91E3-4851-B7F6-BE1D00354666}" srcOrd="1" destOrd="0" parTransId="{BB1D47F9-EA80-48A0-8BFA-AEBAAE620F0B}" sibTransId="{51301941-123B-40CF-91E9-29075BD2ECA5}"/>
    <dgm:cxn modelId="{556FDA9D-0447-4749-8F21-0EA1EE78DAC7}" srcId="{14B01540-8BB2-4B5A-B60A-99B8E1D1D3D2}" destId="{72AEDC8A-888C-4A40-967E-54C108322B86}" srcOrd="0" destOrd="0" parTransId="{B5A3FBE7-69F0-4ACE-A0CF-553344E7823D}" sibTransId="{49C4E79A-7017-4F52-BC5B-46AEE78C729B}"/>
    <dgm:cxn modelId="{1D568658-E06A-44D5-83D4-60D9F5CF2FFB}" srcId="{4F48645E-91E3-4851-B7F6-BE1D00354666}" destId="{A4B1234F-67E1-40C1-8385-85252D86C8FD}" srcOrd="0" destOrd="0" parTransId="{33E5865E-8976-488A-83A1-736BD343D685}" sibTransId="{97E9804E-387B-4354-A034-67FCFBCF60FE}"/>
    <dgm:cxn modelId="{EE0C2498-7D6F-4DF4-A912-98B93E2B3D10}" type="presOf" srcId="{B26504AA-B122-42EE-B322-7A058C97CCFB}" destId="{6CBA2E24-6956-4AB2-905A-FF6F7B277ACF}" srcOrd="0" destOrd="0" presId="urn:microsoft.com/office/officeart/2005/8/layout/vList5"/>
    <dgm:cxn modelId="{AC0909A7-BB6E-4DDD-BCB2-D77A61514586}" srcId="{B26504AA-B122-42EE-B322-7A058C97CCFB}" destId="{EC82CF99-74FB-49A3-A52F-71ECE509723C}" srcOrd="3" destOrd="0" parTransId="{A30D2F9A-6561-40E0-BB14-BAF9C0573155}" sibTransId="{32A1AA8C-EC37-484C-9568-81D3248A352B}"/>
    <dgm:cxn modelId="{822F4558-2EF7-4B7E-815D-3FE5459398D9}" type="presOf" srcId="{CDB94AF9-DEB4-4579-ADDF-21484E5E54AE}" destId="{F5445C22-CEF3-4128-9731-84189B6479EF}" srcOrd="0" destOrd="0" presId="urn:microsoft.com/office/officeart/2005/8/layout/vList5"/>
    <dgm:cxn modelId="{A336410D-2B3F-4BE4-AB8E-BA7B9018651D}" srcId="{B26504AA-B122-42EE-B322-7A058C97CCFB}" destId="{14B01540-8BB2-4B5A-B60A-99B8E1D1D3D2}" srcOrd="2" destOrd="0" parTransId="{345F2591-D49F-4B62-925B-C5CC0CEFBF24}" sibTransId="{44F21B31-320B-4B79-AFD8-8DD209A645F2}"/>
    <dgm:cxn modelId="{5BD500CF-8550-4A6E-9E85-0A87D25595D1}" srcId="{B26504AA-B122-42EE-B322-7A058C97CCFB}" destId="{CDB94AF9-DEB4-4579-ADDF-21484E5E54AE}" srcOrd="0" destOrd="0" parTransId="{802E7614-48ED-4D3F-9F76-31270B7EF828}" sibTransId="{FB630008-4F55-4566-8CD0-C46BAB7E9CF4}"/>
    <dgm:cxn modelId="{12240D86-A67C-49E2-A8EC-E74B844552F1}" type="presOf" srcId="{A4B1234F-67E1-40C1-8385-85252D86C8FD}" destId="{D52A8FAA-690B-43E9-B6E8-E2456F0DBF71}" srcOrd="0" destOrd="0" presId="urn:microsoft.com/office/officeart/2005/8/layout/vList5"/>
    <dgm:cxn modelId="{DE9782C4-67DA-4293-A721-EC7B81FFCCD4}" srcId="{EC82CF99-74FB-49A3-A52F-71ECE509723C}" destId="{5DEB3323-5F6F-4D35-968B-64B73662AE89}" srcOrd="0" destOrd="0" parTransId="{A36DA884-0A7E-45ED-AB58-5C11F13BF245}" sibTransId="{FC929973-F814-4371-AE61-9FB5BCB2C3E8}"/>
    <dgm:cxn modelId="{DCCC565D-9EC6-4AC5-A8EA-E45415552759}" type="presOf" srcId="{14B01540-8BB2-4B5A-B60A-99B8E1D1D3D2}" destId="{8C97EB5D-91C1-425F-9368-2BD334AA2A38}" srcOrd="0" destOrd="0" presId="urn:microsoft.com/office/officeart/2005/8/layout/vList5"/>
    <dgm:cxn modelId="{BAA62B2F-E05B-4B13-AE27-73A34C965DFB}" type="presOf" srcId="{5DEB3323-5F6F-4D35-968B-64B73662AE89}" destId="{E9603F0B-5BC1-4C2C-949C-D1F2DF0796FE}" srcOrd="0" destOrd="0" presId="urn:microsoft.com/office/officeart/2005/8/layout/vList5"/>
    <dgm:cxn modelId="{D869CE1A-DB39-4FFB-93E3-F5484F02BBFA}" type="presOf" srcId="{4F48645E-91E3-4851-B7F6-BE1D00354666}" destId="{2A360170-D801-4731-AE46-A74046050CE2}" srcOrd="0" destOrd="0" presId="urn:microsoft.com/office/officeart/2005/8/layout/vList5"/>
    <dgm:cxn modelId="{F1768AB7-E331-4F19-A91E-2AA354A0245E}" type="presParOf" srcId="{6CBA2E24-6956-4AB2-905A-FF6F7B277ACF}" destId="{2C026770-B903-4600-A385-262C4FF3FB54}" srcOrd="0" destOrd="0" presId="urn:microsoft.com/office/officeart/2005/8/layout/vList5"/>
    <dgm:cxn modelId="{316C20D6-7D6D-4C91-A923-F469731E67D8}" type="presParOf" srcId="{2C026770-B903-4600-A385-262C4FF3FB54}" destId="{F5445C22-CEF3-4128-9731-84189B6479EF}" srcOrd="0" destOrd="0" presId="urn:microsoft.com/office/officeart/2005/8/layout/vList5"/>
    <dgm:cxn modelId="{3D386992-F7DD-4AFC-A504-5C7CF0E2487E}" type="presParOf" srcId="{2C026770-B903-4600-A385-262C4FF3FB54}" destId="{C2B2933B-39D5-4C1B-8507-46BF576BFB65}" srcOrd="1" destOrd="0" presId="urn:microsoft.com/office/officeart/2005/8/layout/vList5"/>
    <dgm:cxn modelId="{BA54E7DA-31A9-483F-8233-BC42B94B5FC0}" type="presParOf" srcId="{6CBA2E24-6956-4AB2-905A-FF6F7B277ACF}" destId="{8E61BA83-5957-401A-BB21-71462A630301}" srcOrd="1" destOrd="0" presId="urn:microsoft.com/office/officeart/2005/8/layout/vList5"/>
    <dgm:cxn modelId="{0763F07A-5698-4253-83E6-28AB39A778EF}" type="presParOf" srcId="{6CBA2E24-6956-4AB2-905A-FF6F7B277ACF}" destId="{1CD41D4A-CB1D-42C7-956C-9EE0FC230AF4}" srcOrd="2" destOrd="0" presId="urn:microsoft.com/office/officeart/2005/8/layout/vList5"/>
    <dgm:cxn modelId="{EB2F533C-AC5C-4067-B211-3B2A0019D31E}" type="presParOf" srcId="{1CD41D4A-CB1D-42C7-956C-9EE0FC230AF4}" destId="{2A360170-D801-4731-AE46-A74046050CE2}" srcOrd="0" destOrd="0" presId="urn:microsoft.com/office/officeart/2005/8/layout/vList5"/>
    <dgm:cxn modelId="{F8855E2E-CC4F-4C17-A882-CBBDD17C57DA}" type="presParOf" srcId="{1CD41D4A-CB1D-42C7-956C-9EE0FC230AF4}" destId="{D52A8FAA-690B-43E9-B6E8-E2456F0DBF71}" srcOrd="1" destOrd="0" presId="urn:microsoft.com/office/officeart/2005/8/layout/vList5"/>
    <dgm:cxn modelId="{36890BC8-7F7D-4BBD-9B70-89713DE1312C}" type="presParOf" srcId="{6CBA2E24-6956-4AB2-905A-FF6F7B277ACF}" destId="{53AC86C1-C96A-4562-8EBA-A011A756D56E}" srcOrd="3" destOrd="0" presId="urn:microsoft.com/office/officeart/2005/8/layout/vList5"/>
    <dgm:cxn modelId="{B327FDED-9EA5-4CD1-8D37-8835142B4F62}" type="presParOf" srcId="{6CBA2E24-6956-4AB2-905A-FF6F7B277ACF}" destId="{5921B6FE-02B6-48F0-B174-820E5A11A1A5}" srcOrd="4" destOrd="0" presId="urn:microsoft.com/office/officeart/2005/8/layout/vList5"/>
    <dgm:cxn modelId="{28AD7091-9773-4A58-AB4C-1A7F627BA52E}" type="presParOf" srcId="{5921B6FE-02B6-48F0-B174-820E5A11A1A5}" destId="{8C97EB5D-91C1-425F-9368-2BD334AA2A38}" srcOrd="0" destOrd="0" presId="urn:microsoft.com/office/officeart/2005/8/layout/vList5"/>
    <dgm:cxn modelId="{3EDD443F-B070-426F-9012-6570DB21001F}" type="presParOf" srcId="{5921B6FE-02B6-48F0-B174-820E5A11A1A5}" destId="{6F75C130-3076-4867-9E5B-114154CA1641}" srcOrd="1" destOrd="0" presId="urn:microsoft.com/office/officeart/2005/8/layout/vList5"/>
    <dgm:cxn modelId="{9317C9A3-9BF6-4AE7-93FC-56812D0BEC2A}" type="presParOf" srcId="{6CBA2E24-6956-4AB2-905A-FF6F7B277ACF}" destId="{D97DD7DE-A528-41E3-A466-1B1F32C02F3C}" srcOrd="5" destOrd="0" presId="urn:microsoft.com/office/officeart/2005/8/layout/vList5"/>
    <dgm:cxn modelId="{4B255C44-E76B-4BF3-BEC4-027F723C4919}" type="presParOf" srcId="{6CBA2E24-6956-4AB2-905A-FF6F7B277ACF}" destId="{CD498F72-D7A1-464C-8DE9-6484699B5F99}" srcOrd="6" destOrd="0" presId="urn:microsoft.com/office/officeart/2005/8/layout/vList5"/>
    <dgm:cxn modelId="{504AF5B9-C35C-4CA8-B4B4-959ED600C4EC}" type="presParOf" srcId="{CD498F72-D7A1-464C-8DE9-6484699B5F99}" destId="{513FEEE6-3DB9-439C-BFD1-57C0B9F3AE78}" srcOrd="0" destOrd="0" presId="urn:microsoft.com/office/officeart/2005/8/layout/vList5"/>
    <dgm:cxn modelId="{AE23B661-42CC-4D49-BF18-B9B4D3B1266A}" type="presParOf" srcId="{CD498F72-D7A1-464C-8DE9-6484699B5F99}" destId="{E9603F0B-5BC1-4C2C-949C-D1F2DF0796F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2933B-39D5-4C1B-8507-46BF576BFB65}">
      <dsp:nvSpPr>
        <dsp:cNvPr id="0" name=""/>
        <dsp:cNvSpPr/>
      </dsp:nvSpPr>
      <dsp:spPr>
        <a:xfrm rot="5400000">
          <a:off x="6135221" y="-4746774"/>
          <a:ext cx="1039921" cy="1079885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Neural Networks challenges </a:t>
          </a:r>
          <a:endParaRPr lang="en-US" sz="4000" b="1" kern="1200" dirty="0">
            <a:solidFill>
              <a:srgbClr val="FF0000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 rot="-5400000">
        <a:off x="1255754" y="183458"/>
        <a:ext cx="10748092" cy="938391"/>
      </dsp:txXfrm>
    </dsp:sp>
    <dsp:sp modelId="{F5445C22-CEF3-4128-9731-84189B6479EF}">
      <dsp:nvSpPr>
        <dsp:cNvPr id="0" name=""/>
        <dsp:cNvSpPr/>
      </dsp:nvSpPr>
      <dsp:spPr>
        <a:xfrm>
          <a:off x="314" y="2702"/>
          <a:ext cx="1255438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</a:t>
          </a:r>
        </a:p>
      </dsp:txBody>
      <dsp:txXfrm>
        <a:off x="61599" y="63987"/>
        <a:ext cx="1132868" cy="1177332"/>
      </dsp:txXfrm>
    </dsp:sp>
    <dsp:sp modelId="{D52A8FAA-690B-43E9-B6E8-E2456F0DBF71}">
      <dsp:nvSpPr>
        <dsp:cNvPr id="0" name=""/>
        <dsp:cNvSpPr/>
      </dsp:nvSpPr>
      <dsp:spPr>
        <a:xfrm rot="5400000">
          <a:off x="6136363" y="-3368206"/>
          <a:ext cx="1038902" cy="1080233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i="0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sp:txBody>
      <dsp:txXfrm rot="-5400000">
        <a:off x="1254645" y="1564227"/>
        <a:ext cx="10751624" cy="937472"/>
      </dsp:txXfrm>
    </dsp:sp>
    <dsp:sp modelId="{2A360170-D801-4731-AE46-A74046050CE2}">
      <dsp:nvSpPr>
        <dsp:cNvPr id="0" name=""/>
        <dsp:cNvSpPr/>
      </dsp:nvSpPr>
      <dsp:spPr>
        <a:xfrm>
          <a:off x="314" y="1367600"/>
          <a:ext cx="1254015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</a:t>
          </a:r>
        </a:p>
      </dsp:txBody>
      <dsp:txXfrm>
        <a:off x="61530" y="1428816"/>
        <a:ext cx="1131583" cy="1177470"/>
      </dsp:txXfrm>
    </dsp:sp>
    <dsp:sp modelId="{6F75C130-3076-4867-9E5B-114154CA1641}">
      <dsp:nvSpPr>
        <dsp:cNvPr id="0" name=""/>
        <dsp:cNvSpPr/>
      </dsp:nvSpPr>
      <dsp:spPr>
        <a:xfrm rot="5400000">
          <a:off x="6152472" y="-2001022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sp:txBody>
      <dsp:txXfrm rot="-5400000">
        <a:off x="1288962" y="2913253"/>
        <a:ext cx="10716177" cy="938391"/>
      </dsp:txXfrm>
    </dsp:sp>
    <dsp:sp modelId="{8C97EB5D-91C1-425F-9368-2BD334AA2A38}">
      <dsp:nvSpPr>
        <dsp:cNvPr id="0" name=""/>
        <dsp:cNvSpPr/>
      </dsp:nvSpPr>
      <dsp:spPr>
        <a:xfrm>
          <a:off x="314" y="2732497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III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2795404"/>
        <a:ext cx="1162833" cy="1174088"/>
      </dsp:txXfrm>
    </dsp:sp>
    <dsp:sp modelId="{E9603F0B-5BC1-4C2C-949C-D1F2DF0796FE}">
      <dsp:nvSpPr>
        <dsp:cNvPr id="0" name=""/>
        <dsp:cNvSpPr/>
      </dsp:nvSpPr>
      <dsp:spPr>
        <a:xfrm rot="5400000">
          <a:off x="6152472" y="-636125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sp:txBody>
      <dsp:txXfrm rot="-5400000">
        <a:off x="1288962" y="4278150"/>
        <a:ext cx="10716177" cy="938391"/>
      </dsp:txXfrm>
    </dsp:sp>
    <dsp:sp modelId="{513FEEE6-3DB9-439C-BFD1-57C0B9F3AE78}">
      <dsp:nvSpPr>
        <dsp:cNvPr id="0" name=""/>
        <dsp:cNvSpPr/>
      </dsp:nvSpPr>
      <dsp:spPr>
        <a:xfrm>
          <a:off x="314" y="4097395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IV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4160302"/>
        <a:ext cx="1162833" cy="1174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2933B-39D5-4C1B-8507-46BF576BFB65}">
      <dsp:nvSpPr>
        <dsp:cNvPr id="0" name=""/>
        <dsp:cNvSpPr/>
      </dsp:nvSpPr>
      <dsp:spPr>
        <a:xfrm rot="5400000">
          <a:off x="6135221" y="-4746774"/>
          <a:ext cx="1039921" cy="1079885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i="0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sp:txBody>
      <dsp:txXfrm rot="-5400000">
        <a:off x="1255754" y="183458"/>
        <a:ext cx="10748092" cy="938391"/>
      </dsp:txXfrm>
    </dsp:sp>
    <dsp:sp modelId="{F5445C22-CEF3-4128-9731-84189B6479EF}">
      <dsp:nvSpPr>
        <dsp:cNvPr id="0" name=""/>
        <dsp:cNvSpPr/>
      </dsp:nvSpPr>
      <dsp:spPr>
        <a:xfrm>
          <a:off x="314" y="2702"/>
          <a:ext cx="1255438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</a:t>
          </a:r>
        </a:p>
      </dsp:txBody>
      <dsp:txXfrm>
        <a:off x="61599" y="63987"/>
        <a:ext cx="1132868" cy="1177332"/>
      </dsp:txXfrm>
    </dsp:sp>
    <dsp:sp modelId="{D52A8FAA-690B-43E9-B6E8-E2456F0DBF71}">
      <dsp:nvSpPr>
        <dsp:cNvPr id="0" name=""/>
        <dsp:cNvSpPr/>
      </dsp:nvSpPr>
      <dsp:spPr>
        <a:xfrm rot="5400000">
          <a:off x="6136363" y="-3368206"/>
          <a:ext cx="1038902" cy="1080233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i="0" kern="1200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sp:txBody>
      <dsp:txXfrm rot="-5400000">
        <a:off x="1254645" y="1564227"/>
        <a:ext cx="10751624" cy="937472"/>
      </dsp:txXfrm>
    </dsp:sp>
    <dsp:sp modelId="{2A360170-D801-4731-AE46-A74046050CE2}">
      <dsp:nvSpPr>
        <dsp:cNvPr id="0" name=""/>
        <dsp:cNvSpPr/>
      </dsp:nvSpPr>
      <dsp:spPr>
        <a:xfrm>
          <a:off x="314" y="1367600"/>
          <a:ext cx="1254015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</a:t>
          </a:r>
        </a:p>
      </dsp:txBody>
      <dsp:txXfrm>
        <a:off x="61530" y="1428816"/>
        <a:ext cx="1131583" cy="1177470"/>
      </dsp:txXfrm>
    </dsp:sp>
    <dsp:sp modelId="{6F75C130-3076-4867-9E5B-114154CA1641}">
      <dsp:nvSpPr>
        <dsp:cNvPr id="0" name=""/>
        <dsp:cNvSpPr/>
      </dsp:nvSpPr>
      <dsp:spPr>
        <a:xfrm rot="5400000">
          <a:off x="6152472" y="-2001022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sp:txBody>
      <dsp:txXfrm rot="-5400000">
        <a:off x="1288962" y="2913253"/>
        <a:ext cx="10716177" cy="938391"/>
      </dsp:txXfrm>
    </dsp:sp>
    <dsp:sp modelId="{8C97EB5D-91C1-425F-9368-2BD334AA2A38}">
      <dsp:nvSpPr>
        <dsp:cNvPr id="0" name=""/>
        <dsp:cNvSpPr/>
      </dsp:nvSpPr>
      <dsp:spPr>
        <a:xfrm>
          <a:off x="314" y="2732497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III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2795404"/>
        <a:ext cx="1162833" cy="1174088"/>
      </dsp:txXfrm>
    </dsp:sp>
    <dsp:sp modelId="{E9603F0B-5BC1-4C2C-949C-D1F2DF0796FE}">
      <dsp:nvSpPr>
        <dsp:cNvPr id="0" name=""/>
        <dsp:cNvSpPr/>
      </dsp:nvSpPr>
      <dsp:spPr>
        <a:xfrm rot="5400000">
          <a:off x="6152472" y="-636125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sp:txBody>
      <dsp:txXfrm rot="-5400000">
        <a:off x="1288962" y="4278150"/>
        <a:ext cx="10716177" cy="938391"/>
      </dsp:txXfrm>
    </dsp:sp>
    <dsp:sp modelId="{513FEEE6-3DB9-439C-BFD1-57C0B9F3AE78}">
      <dsp:nvSpPr>
        <dsp:cNvPr id="0" name=""/>
        <dsp:cNvSpPr/>
      </dsp:nvSpPr>
      <dsp:spPr>
        <a:xfrm>
          <a:off x="314" y="4097395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IV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4160302"/>
        <a:ext cx="1162833" cy="1174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2933B-39D5-4C1B-8507-46BF576BFB65}">
      <dsp:nvSpPr>
        <dsp:cNvPr id="0" name=""/>
        <dsp:cNvSpPr/>
      </dsp:nvSpPr>
      <dsp:spPr>
        <a:xfrm rot="5400000">
          <a:off x="6135221" y="-4746774"/>
          <a:ext cx="1039921" cy="1079885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i="0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sp:txBody>
      <dsp:txXfrm rot="-5400000">
        <a:off x="1255754" y="183458"/>
        <a:ext cx="10748092" cy="938391"/>
      </dsp:txXfrm>
    </dsp:sp>
    <dsp:sp modelId="{F5445C22-CEF3-4128-9731-84189B6479EF}">
      <dsp:nvSpPr>
        <dsp:cNvPr id="0" name=""/>
        <dsp:cNvSpPr/>
      </dsp:nvSpPr>
      <dsp:spPr>
        <a:xfrm>
          <a:off x="314" y="2702"/>
          <a:ext cx="1255438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</a:t>
          </a:r>
        </a:p>
      </dsp:txBody>
      <dsp:txXfrm>
        <a:off x="61599" y="63987"/>
        <a:ext cx="1132868" cy="1177332"/>
      </dsp:txXfrm>
    </dsp:sp>
    <dsp:sp modelId="{D52A8FAA-690B-43E9-B6E8-E2456F0DBF71}">
      <dsp:nvSpPr>
        <dsp:cNvPr id="0" name=""/>
        <dsp:cNvSpPr/>
      </dsp:nvSpPr>
      <dsp:spPr>
        <a:xfrm rot="5400000">
          <a:off x="6136363" y="-3368206"/>
          <a:ext cx="1038902" cy="1080233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sp:txBody>
      <dsp:txXfrm rot="-5400000">
        <a:off x="1254645" y="1564227"/>
        <a:ext cx="10751624" cy="937472"/>
      </dsp:txXfrm>
    </dsp:sp>
    <dsp:sp modelId="{2A360170-D801-4731-AE46-A74046050CE2}">
      <dsp:nvSpPr>
        <dsp:cNvPr id="0" name=""/>
        <dsp:cNvSpPr/>
      </dsp:nvSpPr>
      <dsp:spPr>
        <a:xfrm>
          <a:off x="314" y="1367600"/>
          <a:ext cx="1254015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</a:t>
          </a:r>
        </a:p>
      </dsp:txBody>
      <dsp:txXfrm>
        <a:off x="61530" y="1428816"/>
        <a:ext cx="1131583" cy="1177470"/>
      </dsp:txXfrm>
    </dsp:sp>
    <dsp:sp modelId="{6F75C130-3076-4867-9E5B-114154CA1641}">
      <dsp:nvSpPr>
        <dsp:cNvPr id="0" name=""/>
        <dsp:cNvSpPr/>
      </dsp:nvSpPr>
      <dsp:spPr>
        <a:xfrm rot="5400000">
          <a:off x="6152472" y="-2001022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sp:txBody>
      <dsp:txXfrm rot="-5400000">
        <a:off x="1288962" y="2913253"/>
        <a:ext cx="10716177" cy="938391"/>
      </dsp:txXfrm>
    </dsp:sp>
    <dsp:sp modelId="{8C97EB5D-91C1-425F-9368-2BD334AA2A38}">
      <dsp:nvSpPr>
        <dsp:cNvPr id="0" name=""/>
        <dsp:cNvSpPr/>
      </dsp:nvSpPr>
      <dsp:spPr>
        <a:xfrm>
          <a:off x="314" y="2732497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III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2795404"/>
        <a:ext cx="1162833" cy="1174088"/>
      </dsp:txXfrm>
    </dsp:sp>
    <dsp:sp modelId="{E9603F0B-5BC1-4C2C-949C-D1F2DF0796FE}">
      <dsp:nvSpPr>
        <dsp:cNvPr id="0" name=""/>
        <dsp:cNvSpPr/>
      </dsp:nvSpPr>
      <dsp:spPr>
        <a:xfrm rot="5400000">
          <a:off x="6152472" y="-636125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sp:txBody>
      <dsp:txXfrm rot="-5400000">
        <a:off x="1288962" y="4278150"/>
        <a:ext cx="10716177" cy="938391"/>
      </dsp:txXfrm>
    </dsp:sp>
    <dsp:sp modelId="{513FEEE6-3DB9-439C-BFD1-57C0B9F3AE78}">
      <dsp:nvSpPr>
        <dsp:cNvPr id="0" name=""/>
        <dsp:cNvSpPr/>
      </dsp:nvSpPr>
      <dsp:spPr>
        <a:xfrm>
          <a:off x="314" y="4097395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IV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4160302"/>
        <a:ext cx="1162833" cy="11740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2933B-39D5-4C1B-8507-46BF576BFB65}">
      <dsp:nvSpPr>
        <dsp:cNvPr id="0" name=""/>
        <dsp:cNvSpPr/>
      </dsp:nvSpPr>
      <dsp:spPr>
        <a:xfrm rot="5400000">
          <a:off x="6135221" y="-4746774"/>
          <a:ext cx="1039921" cy="1079885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i="0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Neural Networks challenges </a:t>
          </a:r>
        </a:p>
      </dsp:txBody>
      <dsp:txXfrm rot="-5400000">
        <a:off x="1255754" y="183458"/>
        <a:ext cx="10748092" cy="938391"/>
      </dsp:txXfrm>
    </dsp:sp>
    <dsp:sp modelId="{F5445C22-CEF3-4128-9731-84189B6479EF}">
      <dsp:nvSpPr>
        <dsp:cNvPr id="0" name=""/>
        <dsp:cNvSpPr/>
      </dsp:nvSpPr>
      <dsp:spPr>
        <a:xfrm>
          <a:off x="314" y="2702"/>
          <a:ext cx="1255438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</a:t>
          </a:r>
        </a:p>
      </dsp:txBody>
      <dsp:txXfrm>
        <a:off x="61599" y="63987"/>
        <a:ext cx="1132868" cy="1177332"/>
      </dsp:txXfrm>
    </dsp:sp>
    <dsp:sp modelId="{D52A8FAA-690B-43E9-B6E8-E2456F0DBF71}">
      <dsp:nvSpPr>
        <dsp:cNvPr id="0" name=""/>
        <dsp:cNvSpPr/>
      </dsp:nvSpPr>
      <dsp:spPr>
        <a:xfrm rot="5400000">
          <a:off x="6136363" y="-3368206"/>
          <a:ext cx="1038902" cy="1080233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XNOR-Net</a:t>
          </a:r>
        </a:p>
      </dsp:txBody>
      <dsp:txXfrm rot="-5400000">
        <a:off x="1254645" y="1564227"/>
        <a:ext cx="10751624" cy="937472"/>
      </dsp:txXfrm>
    </dsp:sp>
    <dsp:sp modelId="{2A360170-D801-4731-AE46-A74046050CE2}">
      <dsp:nvSpPr>
        <dsp:cNvPr id="0" name=""/>
        <dsp:cNvSpPr/>
      </dsp:nvSpPr>
      <dsp:spPr>
        <a:xfrm>
          <a:off x="314" y="1367600"/>
          <a:ext cx="1254015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</a:t>
          </a:r>
        </a:p>
      </dsp:txBody>
      <dsp:txXfrm>
        <a:off x="61530" y="1428816"/>
        <a:ext cx="1131583" cy="1177470"/>
      </dsp:txXfrm>
    </dsp:sp>
    <dsp:sp modelId="{6F75C130-3076-4867-9E5B-114154CA1641}">
      <dsp:nvSpPr>
        <dsp:cNvPr id="0" name=""/>
        <dsp:cNvSpPr/>
      </dsp:nvSpPr>
      <dsp:spPr>
        <a:xfrm rot="5400000">
          <a:off x="6152472" y="-2001022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17347D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Bit Fusion</a:t>
          </a:r>
        </a:p>
      </dsp:txBody>
      <dsp:txXfrm rot="-5400000">
        <a:off x="1288962" y="2913253"/>
        <a:ext cx="10716177" cy="938391"/>
      </dsp:txXfrm>
    </dsp:sp>
    <dsp:sp modelId="{8C97EB5D-91C1-425F-9368-2BD334AA2A38}">
      <dsp:nvSpPr>
        <dsp:cNvPr id="0" name=""/>
        <dsp:cNvSpPr/>
      </dsp:nvSpPr>
      <dsp:spPr>
        <a:xfrm>
          <a:off x="314" y="2732497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III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2795404"/>
        <a:ext cx="1162833" cy="1174088"/>
      </dsp:txXfrm>
    </dsp:sp>
    <dsp:sp modelId="{E9603F0B-5BC1-4C2C-949C-D1F2DF0796FE}">
      <dsp:nvSpPr>
        <dsp:cNvPr id="0" name=""/>
        <dsp:cNvSpPr/>
      </dsp:nvSpPr>
      <dsp:spPr>
        <a:xfrm rot="5400000">
          <a:off x="6152472" y="-636125"/>
          <a:ext cx="1039921" cy="10766942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1" kern="1200" dirty="0">
              <a:solidFill>
                <a:srgbClr val="FF0000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rPr>
            <a:t>Thinker-II</a:t>
          </a:r>
        </a:p>
      </dsp:txBody>
      <dsp:txXfrm rot="-5400000">
        <a:off x="1288962" y="4278150"/>
        <a:ext cx="10716177" cy="938391"/>
      </dsp:txXfrm>
    </dsp:sp>
    <dsp:sp modelId="{513FEEE6-3DB9-439C-BFD1-57C0B9F3AE78}">
      <dsp:nvSpPr>
        <dsp:cNvPr id="0" name=""/>
        <dsp:cNvSpPr/>
      </dsp:nvSpPr>
      <dsp:spPr>
        <a:xfrm>
          <a:off x="314" y="4097395"/>
          <a:ext cx="1288647" cy="12999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kern="1200" dirty="0"/>
            <a:t>IV</a:t>
          </a:r>
          <a:endParaRPr lang="en-US" sz="4800" b="1" kern="1200" dirty="0">
            <a:solidFill>
              <a:srgbClr val="17347D"/>
            </a:solidFill>
            <a:latin typeface="+mn-lt"/>
          </a:endParaRPr>
        </a:p>
      </dsp:txBody>
      <dsp:txXfrm>
        <a:off x="63221" y="4160302"/>
        <a:ext cx="1162833" cy="1174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84F1F-48B8-4B20-AEFA-C6AEB1D48CC9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2794B-9E91-4336-8E51-594EE00821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02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ED034-DE5C-4588-B8BF-C1510AA96341}" type="datetimeFigureOut">
              <a:rPr lang="en-US" smtClean="0"/>
              <a:pPr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67994-E6D8-4BF4-9EBF-04AA14CA2F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二值化神经网络的结构，怎么从一般的神经网络转化成二值化的，硬件是如何发挥这个特性来实现加速的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2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第一次输入 </a:t>
            </a:r>
            <a:r>
              <a:rPr lang="en-US" altLang="zh-CN" dirty="0"/>
              <a:t>input</a:t>
            </a:r>
            <a:r>
              <a:rPr lang="zh-CN" altLang="en-US" dirty="0"/>
              <a:t>没有二值化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The </a:t>
            </a:r>
            <a:r>
              <a:rPr lang="en-US" altLang="zh-CN" dirty="0" err="1"/>
              <a:t>binarization</a:t>
            </a:r>
            <a:r>
              <a:rPr lang="en-US" altLang="zh-CN" dirty="0"/>
              <a:t> method and the network structure are different</a:t>
            </a:r>
          </a:p>
          <a:p>
            <a:endParaRPr lang="en-US" altLang="zh-CN" dirty="0"/>
          </a:p>
          <a:p>
            <a:r>
              <a:rPr lang="en-US" altLang="zh-CN" dirty="0" smtClean="0"/>
              <a:t>BWN </a:t>
            </a:r>
            <a:r>
              <a:rPr lang="en-US" altLang="zh-CN" dirty="0"/>
              <a:t>use the deterministic </a:t>
            </a:r>
            <a:r>
              <a:rPr lang="en-US" altLang="zh-CN" dirty="0" err="1"/>
              <a:t>binarization</a:t>
            </a:r>
            <a:endParaRPr lang="en-US" altLang="zh-CN" dirty="0"/>
          </a:p>
          <a:p>
            <a:r>
              <a:rPr lang="en-US" altLang="zh-CN" dirty="0" err="1"/>
              <a:t>Binarization</a:t>
            </a:r>
            <a:r>
              <a:rPr lang="en-US" altLang="zh-CN" dirty="0"/>
              <a:t> : the optimal scaling factors</a:t>
            </a:r>
          </a:p>
          <a:p>
            <a:r>
              <a:rPr lang="en-US" altLang="zh-CN" dirty="0"/>
              <a:t>Block structure: </a:t>
            </a:r>
            <a:r>
              <a:rPr lang="en-US" altLang="zh-CN" dirty="0" smtClean="0"/>
              <a:t>B-A-C-P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B-A-C-P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：</a:t>
            </a:r>
            <a:r>
              <a:rPr lang="en-US" altLang="zh-CN" baseline="0" dirty="0" smtClean="0"/>
              <a:t>batch activation </a:t>
            </a:r>
            <a:r>
              <a:rPr lang="en-US" altLang="zh-CN" baseline="0" dirty="0" err="1" smtClean="0"/>
              <a:t>conv</a:t>
            </a:r>
            <a:r>
              <a:rPr lang="en-US" altLang="zh-CN" baseline="0" dirty="0" smtClean="0"/>
              <a:t> pool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4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一种硬件跑不同网络，但是每个网络的位宽不一样。即使是每层也可以不一样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8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框出</a:t>
            </a:r>
            <a:r>
              <a:rPr lang="en-US" altLang="zh-CN" dirty="0"/>
              <a:t>Fusion Unit 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Input  weight  PE</a:t>
            </a:r>
            <a:r>
              <a:rPr lang="zh-CN" altLang="en-US" dirty="0"/>
              <a:t>内部和加上</a:t>
            </a:r>
            <a:r>
              <a:rPr lang="en-US" altLang="zh-CN" dirty="0" err="1"/>
              <a:t>psum</a:t>
            </a:r>
            <a:r>
              <a:rPr lang="zh-CN" altLang="en-US" dirty="0"/>
              <a:t>向下传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0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09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怎么理解解释？ </a:t>
            </a:r>
            <a:r>
              <a:rPr lang="en-US" altLang="zh-CN" dirty="0"/>
              <a:t>Batch size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34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所有都是对于</a:t>
            </a:r>
            <a:r>
              <a:rPr lang="en-US" altLang="zh-CN" dirty="0"/>
              <a:t>low-bit</a:t>
            </a:r>
            <a:r>
              <a:rPr lang="en-US" altLang="zh-CN" baseline="0" dirty="0"/>
              <a:t> NNS</a:t>
            </a:r>
            <a:r>
              <a:rPr lang="zh-CN" altLang="en-US" baseline="0" dirty="0"/>
              <a:t>而言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73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7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9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Two kernels are switched every two convolutional window</a:t>
            </a:r>
            <a:endParaRPr lang="zh-CN" altLang="en-US" dirty="0"/>
          </a:p>
          <a:p>
            <a:r>
              <a:rPr lang="en-US" altLang="zh-CN" dirty="0"/>
              <a:t>Each valid data is stored in the sub-FIFOs for storage balance</a:t>
            </a:r>
          </a:p>
          <a:p>
            <a:r>
              <a:rPr lang="en-US" altLang="zh-CN" dirty="0"/>
              <a:t>PE works in full load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5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广泛应用，高精度是依托于大规模的模型，大量计算，可以看到图。。</a:t>
            </a:r>
            <a:endParaRPr lang="en-US" altLang="zh-CN" dirty="0" smtClean="0"/>
          </a:p>
          <a:p>
            <a:r>
              <a:rPr lang="zh-CN" altLang="en-US" dirty="0" smtClean="0"/>
              <a:t>带来功耗增加，由于硬件的限制，速度降低，这些都是神经网络应用实际生活的瓶颈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应用场景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zh-CN" altLang="en-US" dirty="0" smtClean="0"/>
              <a:t>比如自动驾驶，要求实时性，突发情况的及时性，速度要求高，延时低</a:t>
            </a:r>
            <a:endParaRPr lang="en-US" altLang="zh-CN" dirty="0" smtClean="0"/>
          </a:p>
          <a:p>
            <a:r>
              <a:rPr lang="zh-CN" altLang="en-US" dirty="0" smtClean="0"/>
              <a:t>便携电子，容量有限，有限的电池容量无法支持神经网络的大规模运算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0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已经有许多论文量化到</a:t>
            </a:r>
            <a:r>
              <a:rPr lang="en-US" altLang="zh-CN" dirty="0" smtClean="0"/>
              <a:t>8bit 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Bitcount</a:t>
            </a:r>
            <a:r>
              <a:rPr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1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放大因子是关键，更加接近于真实数，取的平均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SGD</a:t>
            </a:r>
            <a:r>
              <a:rPr lang="en-US" altLang="zh-CN" baseline="0" dirty="0"/>
              <a:t> ADAM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3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67994-E6D8-4BF4-9EBF-04AA14CA2F2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alphaModFix amt="61000"/>
            <a:duotone>
              <a:schemeClr val="accent2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25339" y="1313765"/>
            <a:ext cx="11941327" cy="2610290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5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" y="67090"/>
            <a:ext cx="1156665" cy="1156665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/>
          <a:stretch/>
        </p:blipFill>
        <p:spPr>
          <a:xfrm>
            <a:off x="1376645" y="176005"/>
            <a:ext cx="3851920" cy="104775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6169" y="4239090"/>
            <a:ext cx="11939662" cy="184520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" y="67090"/>
            <a:ext cx="1156665" cy="1156665"/>
          </a:xfrm>
          <a:prstGeom prst="rect">
            <a:avLst/>
          </a:prstGeom>
        </p:spPr>
      </p:pic>
      <p:pic>
        <p:nvPicPr>
          <p:cNvPr id="8" name="图片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/>
          <a:stretch/>
        </p:blipFill>
        <p:spPr>
          <a:xfrm>
            <a:off x="1376645" y="176005"/>
            <a:ext cx="3851920" cy="10477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850649"/>
            <a:ext cx="12192000" cy="998731"/>
          </a:xfrm>
          <a:prstGeom prst="rect">
            <a:avLst/>
          </a:prstGeom>
          <a:solidFill>
            <a:srgbClr val="E00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/>
          <a:stretch/>
        </p:blipFill>
        <p:spPr>
          <a:xfrm>
            <a:off x="6591055" y="1223755"/>
            <a:ext cx="5599745" cy="46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912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904"/>
            <a:ext cx="12192000" cy="998731"/>
          </a:xfrm>
          <a:prstGeom prst="rect">
            <a:avLst/>
          </a:prstGeom>
          <a:solidFill>
            <a:srgbClr val="E00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98633"/>
            <a:ext cx="11988800" cy="832521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600" y="1043736"/>
            <a:ext cx="11988800" cy="5661865"/>
          </a:xfr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17347D"/>
              </a:buClr>
              <a:buFont typeface="Wingdings" pitchFamily="2" charset="2"/>
              <a:buChar char="q"/>
              <a:defRPr sz="3200"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Font typeface="Wingdings" pitchFamily="2" charset="2"/>
              <a:buChar char="Ø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ts val="600"/>
              </a:spcBef>
              <a:buFont typeface="Wingdings" pitchFamily="2" charset="2"/>
              <a:buChar char="v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600"/>
              </a:spcBef>
              <a:buFont typeface="Wingdings" pitchFamily="2" charset="2"/>
              <a:buChar char="§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600"/>
              </a:spcBef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6582" y="6484258"/>
            <a:ext cx="744567" cy="365125"/>
          </a:xfrm>
        </p:spPr>
        <p:txBody>
          <a:bodyPr/>
          <a:lstStyle>
            <a:lvl1pPr>
              <a:defRPr sz="1400" b="1">
                <a:solidFill>
                  <a:srgbClr val="1734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解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/>
          <p:nvPr userDrawn="1"/>
        </p:nvSpPr>
        <p:spPr>
          <a:xfrm>
            <a:off x="0" y="-904"/>
            <a:ext cx="12192000" cy="998731"/>
          </a:xfrm>
          <a:prstGeom prst="rect">
            <a:avLst/>
          </a:prstGeom>
          <a:solidFill>
            <a:srgbClr val="E002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1600" y="98633"/>
            <a:ext cx="11988800" cy="832521"/>
          </a:xfr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/>
          </p:nvPr>
        </p:nvSpPr>
        <p:spPr>
          <a:xfrm>
            <a:off x="5519936" y="1196751"/>
            <a:ext cx="6541889" cy="53278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600" y="1196751"/>
            <a:ext cx="5274320" cy="5508850"/>
          </a:xfrm>
        </p:spPr>
        <p:txBody>
          <a:bodyPr/>
          <a:lstStyle>
            <a:lvl1pPr marL="342900" indent="-342900">
              <a:spcBef>
                <a:spcPts val="600"/>
              </a:spcBef>
              <a:buClr>
                <a:srgbClr val="17347D"/>
              </a:buClr>
              <a:buFont typeface="Wingdings" pitchFamily="2" charset="2"/>
              <a:buChar char="q"/>
              <a:defRPr sz="3200"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1pPr>
            <a:lvl2pPr>
              <a:spcBef>
                <a:spcPts val="600"/>
              </a:spcBef>
              <a:buFont typeface="Wingdings" pitchFamily="2" charset="2"/>
              <a:buChar char="Ø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spcBef>
                <a:spcPts val="600"/>
              </a:spcBef>
              <a:buFont typeface="Wingdings" pitchFamily="2" charset="2"/>
              <a:buChar char="v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ts val="600"/>
              </a:spcBef>
              <a:buFont typeface="Wingdings" pitchFamily="2" charset="2"/>
              <a:buChar char="§"/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ts val="600"/>
              </a:spcBef>
              <a:defRPr b="0">
                <a:solidFill>
                  <a:srgbClr val="17347D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05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94810" y="1313765"/>
            <a:ext cx="14356595" cy="2610290"/>
          </a:xfrm>
        </p:spPr>
        <p:txBody>
          <a:bodyPr/>
          <a:lstStyle/>
          <a:p>
            <a:r>
              <a:rPr lang="en-US" altLang="zh-CN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Binary Neural Networks </a:t>
            </a:r>
            <a:r>
              <a:rPr lang="en-US" altLang="zh-CN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— </a:t>
            </a:r>
            <a:br>
              <a:rPr lang="en-US" altLang="zh-CN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</a:br>
            <a:r>
              <a:rPr lang="en-US" altLang="zh-CN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Introduction and Hardware Implementation</a:t>
            </a:r>
            <a:endParaRPr lang="zh-CN" alt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69" y="4104075"/>
            <a:ext cx="11939662" cy="2340260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altLang="zh-CN" sz="2800" i="1" dirty="0"/>
              <a:t>Changchun Zhou</a:t>
            </a:r>
          </a:p>
          <a:p>
            <a:r>
              <a:rPr lang="en-US" altLang="zh-CN" sz="2000" i="1" dirty="0"/>
              <a:t>Peking University Shenzhen Graduate School</a:t>
            </a:r>
          </a:p>
          <a:p>
            <a:r>
              <a:rPr lang="en-US" altLang="zh-CN" sz="2000" i="1" dirty="0"/>
              <a:t>Shenzhen, China</a:t>
            </a:r>
          </a:p>
          <a:p>
            <a:pPr>
              <a:spcBef>
                <a:spcPts val="600"/>
              </a:spcBef>
            </a:pPr>
            <a:r>
              <a:rPr lang="en-US" altLang="zh-CN" sz="2000" dirty="0"/>
              <a:t>November 19, 2018</a:t>
            </a:r>
          </a:p>
        </p:txBody>
      </p:sp>
    </p:spTree>
    <p:extLst>
      <p:ext uri="{BB962C8B-B14F-4D97-AF65-F5344CB8AC3E}">
        <p14:creationId xmlns:p14="http://schemas.microsoft.com/office/powerpoint/2010/main" val="244174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Binary-Weight-Networks[2]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Training Binary-Weight-Networks</a:t>
            </a:r>
          </a:p>
          <a:p>
            <a:pPr lvl="1"/>
            <a:r>
              <a:rPr lang="en-US" altLang="zh-CN" dirty="0" err="1"/>
              <a:t>Binarize</a:t>
            </a:r>
            <a:r>
              <a:rPr lang="en-US" altLang="zh-CN" dirty="0"/>
              <a:t> the weight filters</a:t>
            </a:r>
          </a:p>
          <a:p>
            <a:pPr lvl="1"/>
            <a:r>
              <a:rPr lang="en-US" altLang="zh-CN" dirty="0"/>
              <a:t>forward propagation</a:t>
            </a:r>
          </a:p>
          <a:p>
            <a:pPr lvl="1"/>
            <a:r>
              <a:rPr lang="en-US" altLang="zh-CN" dirty="0"/>
              <a:t>backward propagation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15" y="2126247"/>
            <a:ext cx="7536160" cy="42142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99856" y="5661248"/>
            <a:ext cx="3528392" cy="28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10706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 </a:t>
            </a:r>
            <a:r>
              <a:rPr lang="en-US" altLang="zh-CN" dirty="0" smtClean="0"/>
              <a:t>Networks[1]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Binary Dot Product</a:t>
                </a:r>
              </a:p>
              <a:p>
                <a:pPr lvl="1"/>
                <a:r>
                  <a:rPr lang="en-US" altLang="zh-CN" dirty="0"/>
                  <a:t>Binary filters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zh-CN" dirty="0"/>
                  <a:t> and activations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Scaling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2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altLang="zh-CN" sz="3200" dirty="0"/>
                  <a:t> </a:t>
                </a:r>
                <a:r>
                  <a:rPr lang="en-US" altLang="zh-CN" dirty="0"/>
                  <a:t>and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zh-CN" altLang="en-US" sz="3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altLang="zh-CN" sz="3200" b="1" dirty="0"/>
              </a:p>
              <a:p>
                <a:pPr lvl="1"/>
                <a:r>
                  <a:rPr lang="en-US" altLang="zh-CN" dirty="0"/>
                  <a:t>Find an optimal estimation</a:t>
                </a:r>
              </a:p>
              <a:p>
                <a:pPr lvl="1"/>
                <a:endParaRPr lang="en-US" altLang="zh-CN" sz="3200" b="1" dirty="0"/>
              </a:p>
              <a:p>
                <a:pPr lvl="1"/>
                <a:endParaRPr lang="en-US" altLang="zh-CN" sz="3200" b="1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0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208" y="2096522"/>
            <a:ext cx="3288609" cy="4759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759" y="3589856"/>
            <a:ext cx="8046898" cy="7063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768" y="4662711"/>
            <a:ext cx="5752964" cy="5121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058" y="5541321"/>
            <a:ext cx="4838383" cy="93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5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 </a:t>
            </a:r>
            <a:r>
              <a:rPr lang="en-US" altLang="zh-CN" dirty="0" smtClean="0"/>
              <a:t>Networks[2]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400" y="1124744"/>
            <a:ext cx="10958702" cy="544138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168008" y="3789040"/>
            <a:ext cx="360040" cy="72008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516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 </a:t>
            </a:r>
            <a:r>
              <a:rPr lang="en-US" altLang="zh-CN" dirty="0" smtClean="0"/>
              <a:t>Networks[3]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XNOR-Net Convolution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844824"/>
            <a:ext cx="6768752" cy="44033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1556792"/>
            <a:ext cx="2304256" cy="18480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08368" y="2636912"/>
            <a:ext cx="151216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For example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6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 </a:t>
            </a:r>
            <a:r>
              <a:rPr lang="en-US" altLang="zh-CN" dirty="0" smtClean="0"/>
              <a:t>Networks[4]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Binary Convolution</a:t>
            </a:r>
          </a:p>
          <a:p>
            <a:pPr lvl="1"/>
            <a:r>
              <a:rPr lang="en-US" altLang="zh-CN" dirty="0"/>
              <a:t>Overcome redundancy using a matrix A</a:t>
            </a:r>
          </a:p>
          <a:p>
            <a:pPr lvl="1"/>
            <a:r>
              <a:rPr lang="en-US" altLang="zh-CN" dirty="0" smtClean="0"/>
              <a:t>Mainly </a:t>
            </a:r>
            <a:r>
              <a:rPr lang="en-US" altLang="zh-CN" dirty="0"/>
              <a:t>using binary </a:t>
            </a:r>
            <a:r>
              <a:rPr lang="en-US" altLang="zh-CN" dirty="0" smtClean="0"/>
              <a:t>operations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FC </a:t>
            </a:r>
            <a:r>
              <a:rPr lang="en-US" altLang="zh-CN" dirty="0" smtClean="0">
                <a:sym typeface="Wingdings" panose="05000000000000000000" pitchFamily="2" charset="2"/>
              </a:rPr>
              <a:t> CONV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780928"/>
            <a:ext cx="6336704" cy="5165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94" y="3874668"/>
            <a:ext cx="7992888" cy="26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[1]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Efficiency Analysis</a:t>
            </a:r>
          </a:p>
          <a:p>
            <a:pPr lvl="1"/>
            <a:r>
              <a:rPr lang="en-US" altLang="zh-CN" dirty="0"/>
              <a:t>The larger the channel size and filter size, the higher  the speedup</a:t>
            </a:r>
          </a:p>
          <a:p>
            <a:pPr lvl="1"/>
            <a:r>
              <a:rPr lang="en-US" altLang="zh-CN" dirty="0"/>
              <a:t>Avoid </a:t>
            </a:r>
            <a:r>
              <a:rPr lang="en-US" altLang="zh-CN" dirty="0" err="1"/>
              <a:t>binarization</a:t>
            </a:r>
            <a:r>
              <a:rPr lang="en-US" altLang="zh-CN" dirty="0"/>
              <a:t> at the first and last layer of a CNN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81" y="2708920"/>
            <a:ext cx="4655637" cy="648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485826"/>
            <a:ext cx="10864014" cy="30909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98987" y="3301160"/>
            <a:ext cx="50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The CPU performs 64 binary operations in one clock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72464" y="4661964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ResNet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8563" y="640816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Binary-weight-networks are so small </a:t>
            </a:r>
            <a:r>
              <a:rPr lang="en-US" altLang="zh-CN" dirty="0" smtClean="0">
                <a:solidFill>
                  <a:srgbClr val="FF0000"/>
                </a:solidFill>
              </a:rPr>
              <a:t>that can </a:t>
            </a:r>
            <a:r>
              <a:rPr lang="en-US" altLang="zh-CN" dirty="0">
                <a:solidFill>
                  <a:srgbClr val="FF0000"/>
                </a:solidFill>
              </a:rPr>
              <a:t>be easily fitted into portable devices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22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[2]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Classification on ILSVRC2012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7" y="1609078"/>
            <a:ext cx="10235830" cy="2401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59" y="4111762"/>
            <a:ext cx="10184371" cy="254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88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Try </a:t>
            </a:r>
            <a:r>
              <a:rPr lang="en-US" altLang="zh-CN" dirty="0" err="1"/>
              <a:t>binarization</a:t>
            </a:r>
            <a:r>
              <a:rPr lang="en-US" altLang="zh-CN" dirty="0"/>
              <a:t> on large </a:t>
            </a:r>
            <a:r>
              <a:rPr lang="en-US" altLang="zh-CN" dirty="0" smtClean="0"/>
              <a:t>datasets</a:t>
            </a:r>
          </a:p>
          <a:p>
            <a:r>
              <a:rPr lang="en-US" altLang="zh-CN" dirty="0" smtClean="0"/>
              <a:t>Two </a:t>
            </a:r>
            <a:r>
              <a:rPr lang="en-US" altLang="zh-CN" dirty="0"/>
              <a:t>new variations tested on ImageNet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/>
              <a:t>Binary-Weight-Nets  </a:t>
            </a:r>
            <a:r>
              <a:rPr lang="en-US" altLang="zh-CN" dirty="0" smtClean="0"/>
              <a:t>&lt;bin weights only&gt;</a:t>
            </a:r>
          </a:p>
          <a:p>
            <a:pPr lvl="1"/>
            <a:r>
              <a:rPr lang="en-US" altLang="zh-CN" dirty="0" smtClean="0"/>
              <a:t>XNOR-Nets              &lt;bin. weights &amp; inputs&gt;</a:t>
            </a:r>
          </a:p>
          <a:p>
            <a:r>
              <a:rPr lang="en-US" altLang="zh-CN" dirty="0"/>
              <a:t>Lower </a:t>
            </a:r>
            <a:r>
              <a:rPr lang="en-US" altLang="zh-CN" dirty="0" smtClean="0"/>
              <a:t>memory </a:t>
            </a:r>
            <a:r>
              <a:rPr lang="en-US" altLang="zh-CN" dirty="0"/>
              <a:t>(relative to full-precision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Higher accuracy (relative to former binary methods)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11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Outline</a:t>
            </a:r>
            <a:endParaRPr 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75600280"/>
              </p:ext>
            </p:extLst>
          </p:nvPr>
        </p:nvGraphicFramePr>
        <p:xfrm>
          <a:off x="135014" y="1133745"/>
          <a:ext cx="12056985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781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Hardware Implementations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784" y="2564904"/>
            <a:ext cx="2542857" cy="368571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04" y="4057880"/>
            <a:ext cx="3576641" cy="14561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1275708"/>
            <a:ext cx="4007785" cy="2241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140" y="1467689"/>
            <a:ext cx="3180952" cy="18571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464" y="3627917"/>
            <a:ext cx="2333712" cy="29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35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Outline</a:t>
            </a:r>
            <a:endParaRPr 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14439499"/>
              </p:ext>
            </p:extLst>
          </p:nvPr>
        </p:nvGraphicFramePr>
        <p:xfrm>
          <a:off x="135014" y="1133745"/>
          <a:ext cx="12056985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182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basic starting points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bit width varies significantly across DNNs and layers</a:t>
            </a:r>
          </a:p>
          <a:p>
            <a:r>
              <a:rPr lang="en-US" altLang="zh-CN" dirty="0"/>
              <a:t>Bit-level processing elements fuse to match the bit width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multiply operation can be decomposed to 2-bit multi-plications.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600" y="6012469"/>
            <a:ext cx="12475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H. Sharma, J. Park, N. </a:t>
            </a:r>
            <a:r>
              <a:rPr lang="en-US" altLang="zh-CN" sz="1200" dirty="0" err="1">
                <a:solidFill>
                  <a:srgbClr val="00B050"/>
                </a:solidFill>
              </a:rPr>
              <a:t>Suda</a:t>
            </a:r>
            <a:r>
              <a:rPr lang="en-US" altLang="zh-CN" sz="1200" dirty="0">
                <a:solidFill>
                  <a:srgbClr val="00B050"/>
                </a:solidFill>
              </a:rPr>
              <a:t>, L. Lai, B. Chau, J. K. Kim, V. Chandra, H. </a:t>
            </a:r>
            <a:r>
              <a:rPr lang="en-US" altLang="zh-CN" sz="1200" dirty="0" err="1">
                <a:solidFill>
                  <a:srgbClr val="00B050"/>
                </a:solidFill>
              </a:rPr>
              <a:t>Esmaeilzadeh</a:t>
            </a:r>
            <a:r>
              <a:rPr lang="en-US" altLang="zh-CN" sz="1200" dirty="0">
                <a:solidFill>
                  <a:srgbClr val="00B050"/>
                </a:solidFill>
              </a:rPr>
              <a:t>, "Bit Fusion: Bit-Level Dynamically </a:t>
            </a:r>
            <a:r>
              <a:rPr lang="en-US" altLang="zh-CN" sz="1200" dirty="0" err="1">
                <a:solidFill>
                  <a:srgbClr val="00B050"/>
                </a:solidFill>
              </a:rPr>
              <a:t>Composable</a:t>
            </a:r>
            <a:r>
              <a:rPr lang="en-US" altLang="zh-CN" sz="1200" dirty="0">
                <a:solidFill>
                  <a:srgbClr val="00B050"/>
                </a:solidFill>
              </a:rPr>
              <a:t> Architecture for Accelerating Deep Neural Networks", ISCA, 2018.</a:t>
            </a:r>
            <a:endParaRPr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33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[1]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BitBrick</a:t>
            </a:r>
            <a:r>
              <a:rPr lang="en-US" altLang="zh-CN" dirty="0"/>
              <a:t> (BB) Microarchitecture</a:t>
            </a:r>
          </a:p>
          <a:p>
            <a:pPr lvl="1"/>
            <a:r>
              <a:rPr lang="en-US" altLang="zh-CN" dirty="0"/>
              <a:t>Create 3-bit sign extended operands</a:t>
            </a:r>
          </a:p>
          <a:p>
            <a:pPr lvl="1"/>
            <a:r>
              <a:rPr lang="en-US" altLang="zh-CN" dirty="0"/>
              <a:t>Employ a 3-bit signed multiplier to generate a 6-bit product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09" y="2794309"/>
            <a:ext cx="8460381" cy="36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8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Maps multiply-add operations with varying </a:t>
            </a:r>
            <a:r>
              <a:rPr lang="en-US" altLang="zh-CN" dirty="0" err="1"/>
              <a:t>bitwidths</a:t>
            </a:r>
            <a:r>
              <a:rPr lang="en-US" altLang="zh-CN" dirty="0"/>
              <a:t> to </a:t>
            </a:r>
            <a:r>
              <a:rPr lang="en-US" altLang="zh-CN" dirty="0" err="1"/>
              <a:t>BitBricks</a:t>
            </a:r>
            <a:endParaRPr lang="en-US" altLang="zh-CN" dirty="0"/>
          </a:p>
          <a:p>
            <a:pPr lvl="1"/>
            <a:r>
              <a:rPr lang="en-US" altLang="zh-CN" dirty="0"/>
              <a:t>Use </a:t>
            </a:r>
            <a:r>
              <a:rPr lang="en-US" altLang="zh-CN" dirty="0" err="1"/>
              <a:t>BitBricks</a:t>
            </a:r>
            <a:r>
              <a:rPr lang="en-US" altLang="zh-CN" dirty="0"/>
              <a:t> to execute 4-bit multiplications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2348880"/>
            <a:ext cx="7452830" cy="38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[3]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1600" y="1043736"/>
            <a:ext cx="12090400" cy="5661865"/>
          </a:xfrm>
        </p:spPr>
        <p:txBody>
          <a:bodyPr/>
          <a:lstStyle/>
          <a:p>
            <a:r>
              <a:rPr lang="en-US" altLang="zh-CN" dirty="0"/>
              <a:t>Maps multiply-add operations with varying </a:t>
            </a:r>
            <a:r>
              <a:rPr lang="en-US" altLang="zh-CN" dirty="0" err="1"/>
              <a:t>bitwidths</a:t>
            </a:r>
            <a:r>
              <a:rPr lang="en-US" altLang="zh-CN" dirty="0"/>
              <a:t> to </a:t>
            </a:r>
            <a:r>
              <a:rPr lang="en-US" altLang="zh-CN" dirty="0" err="1"/>
              <a:t>BitBricks</a:t>
            </a:r>
            <a:endParaRPr lang="en-US" altLang="zh-CN" dirty="0"/>
          </a:p>
          <a:p>
            <a:pPr lvl="1"/>
            <a:r>
              <a:rPr lang="en-US" altLang="zh-CN" dirty="0"/>
              <a:t>Two 4-bit </a:t>
            </a:r>
            <a:r>
              <a:rPr lang="en-US" altLang="zh-CN" i="1" dirty="0"/>
              <a:t>× </a:t>
            </a:r>
            <a:r>
              <a:rPr lang="en-US" altLang="zh-CN" dirty="0"/>
              <a:t>2-bit multiplications decomposed to four 2-bit multiplications</a:t>
            </a:r>
          </a:p>
          <a:p>
            <a:pPr lvl="1"/>
            <a:r>
              <a:rPr lang="en-US" altLang="zh-CN" dirty="0"/>
              <a:t>The performance at 4-bit×2-bit is twice that of 4-bit×4-bit</a:t>
            </a:r>
          </a:p>
          <a:p>
            <a:pPr lvl="1"/>
            <a:r>
              <a:rPr lang="en-US" altLang="zh-CN" dirty="0"/>
              <a:t>Dynamically fused together to support a range of </a:t>
            </a:r>
            <a:r>
              <a:rPr lang="en-US" altLang="zh-CN" dirty="0" err="1"/>
              <a:t>bitwidths</a:t>
            </a:r>
            <a:endParaRPr lang="en-US" altLang="zh-CN" dirty="0"/>
          </a:p>
          <a:p>
            <a:pPr lvl="1"/>
            <a:r>
              <a:rPr lang="en-US" altLang="zh-CN" dirty="0"/>
              <a:t>A significant increase in parallelism when operating at lower </a:t>
            </a:r>
            <a:r>
              <a:rPr lang="en-US" altLang="zh-CN" dirty="0" err="1"/>
              <a:t>bitwidths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88" y="4135232"/>
            <a:ext cx="3765624" cy="253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4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[4]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mathematical property: 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multiply operation can be decomposed to 2-bit multi-plications.</a:t>
            </a: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43" y="2370899"/>
            <a:ext cx="7367113" cy="26272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500" y="5373216"/>
            <a:ext cx="6413056" cy="4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03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[5]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Fusion Unit Micro-Architecture</a:t>
            </a:r>
          </a:p>
          <a:p>
            <a:pPr lvl="1"/>
            <a:r>
              <a:rPr lang="en-US" altLang="zh-CN" dirty="0"/>
              <a:t>Temporal design</a:t>
            </a:r>
          </a:p>
          <a:p>
            <a:pPr lvl="2"/>
            <a:r>
              <a:rPr lang="en-US" altLang="zh-CN" dirty="0"/>
              <a:t>The area of the shifter and accumulator depends on the highest </a:t>
            </a:r>
            <a:r>
              <a:rPr lang="en-US" altLang="zh-CN" dirty="0" err="1" smtClean="0"/>
              <a:t>bitwidth</a:t>
            </a:r>
            <a:r>
              <a:rPr lang="en-US" altLang="zh-CN" dirty="0" smtClean="0"/>
              <a:t> (</a:t>
            </a:r>
            <a:r>
              <a:rPr lang="en-US" altLang="zh-CN" dirty="0"/>
              <a:t>16-bit for BF, 90% of the </a:t>
            </a:r>
            <a:r>
              <a:rPr lang="en-US" altLang="zh-CN" dirty="0" smtClean="0"/>
              <a:t>area, shift 16-bit) </a:t>
            </a:r>
            <a:endParaRPr lang="en-US" altLang="zh-CN" dirty="0"/>
          </a:p>
          <a:p>
            <a:pPr lvl="1"/>
            <a:r>
              <a:rPr lang="en-US" altLang="zh-CN" dirty="0"/>
              <a:t>Spatial fusion</a:t>
            </a:r>
          </a:p>
          <a:p>
            <a:pPr lvl="2"/>
            <a:r>
              <a:rPr lang="en-US" altLang="zh-CN" dirty="0"/>
              <a:t>Use a shift-add tree and a single shared accumulator </a:t>
            </a:r>
          </a:p>
          <a:p>
            <a:pPr lvl="2"/>
            <a:r>
              <a:rPr lang="en-US" altLang="zh-CN" dirty="0"/>
              <a:t>The shift-add tree consists of three shift-units and a four-input adder</a:t>
            </a:r>
          </a:p>
          <a:p>
            <a:pPr lvl="2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15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[6]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Fusion Unit Micro-Architecture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59" y="1844824"/>
            <a:ext cx="9362882" cy="44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73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[7]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Fusion Unit Micro-Architecture</a:t>
            </a:r>
          </a:p>
          <a:p>
            <a:pPr lvl="1"/>
            <a:r>
              <a:rPr lang="en-US" altLang="zh-CN" dirty="0"/>
              <a:t>Spatial fusion with 64 </a:t>
            </a:r>
            <a:r>
              <a:rPr lang="en-US" altLang="zh-CN" dirty="0" err="1"/>
              <a:t>BitBricks</a:t>
            </a:r>
            <a:r>
              <a:rPr lang="en-US" altLang="zh-CN" dirty="0"/>
              <a:t> would pack the highest number of </a:t>
            </a:r>
            <a:r>
              <a:rPr lang="en-US" altLang="zh-CN" dirty="0" err="1"/>
              <a:t>BitBricks</a:t>
            </a:r>
            <a:endParaRPr lang="en-US" altLang="zh-CN" dirty="0"/>
          </a:p>
          <a:p>
            <a:pPr lvl="2"/>
            <a:r>
              <a:rPr lang="en-US" altLang="zh-CN" dirty="0"/>
              <a:t>But 128-bit wide access to the SRAM buffers, increasing the area</a:t>
            </a:r>
          </a:p>
          <a:p>
            <a:pPr lvl="1"/>
            <a:r>
              <a:rPr lang="en-US" altLang="zh-CN" dirty="0"/>
              <a:t>Must make a </a:t>
            </a:r>
            <a:r>
              <a:rPr lang="en-US" altLang="zh-CN" dirty="0">
                <a:solidFill>
                  <a:srgbClr val="FF0000"/>
                </a:solidFill>
              </a:rPr>
              <a:t>tradeoff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/>
              <a:t>Combine16 </a:t>
            </a:r>
            <a:r>
              <a:rPr lang="en-US" altLang="zh-CN" dirty="0" err="1"/>
              <a:t>BitBricks</a:t>
            </a:r>
            <a:r>
              <a:rPr lang="en-US" altLang="zh-CN" dirty="0"/>
              <a:t> spatially to realize support up to 8-bit operands </a:t>
            </a:r>
          </a:p>
          <a:p>
            <a:pPr lvl="2"/>
            <a:r>
              <a:rPr lang="en-US" altLang="zh-CN" dirty="0"/>
              <a:t>Combine it with temporal design to support up to 16- bit operands over four cycles.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err="1" smtClean="0"/>
              <a:t>MicroArchitecture</a:t>
            </a:r>
            <a:r>
              <a:rPr lang="en-US" altLang="zh-CN" dirty="0" smtClean="0"/>
              <a:t>[8]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Fusion Unit Micro-Architecture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194" y="1780923"/>
            <a:ext cx="5827612" cy="47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26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smtClean="0"/>
              <a:t>Architecture[1]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内容占位符 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Different ways of logically fusing </a:t>
            </a:r>
            <a:r>
              <a:rPr lang="en-US" altLang="zh-CN" dirty="0" err="1"/>
              <a:t>BitBricks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36" y="1628800"/>
            <a:ext cx="5531055" cy="48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Networks challenges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Significant computation</a:t>
            </a:r>
          </a:p>
          <a:p>
            <a:pPr lvl="1"/>
            <a:r>
              <a:rPr lang="en-US" altLang="zh-CN" dirty="0" err="1"/>
              <a:t>AlexNet</a:t>
            </a:r>
            <a:r>
              <a:rPr lang="en-US" altLang="zh-CN" dirty="0"/>
              <a:t> has 720M FLOPS </a:t>
            </a:r>
          </a:p>
          <a:p>
            <a:r>
              <a:rPr lang="en-US" altLang="zh-CN" dirty="0"/>
              <a:t>storage capacity</a:t>
            </a:r>
          </a:p>
          <a:p>
            <a:pPr lvl="1"/>
            <a:r>
              <a:rPr lang="en-US" altLang="zh-CN" dirty="0" err="1"/>
              <a:t>AlexNet</a:t>
            </a:r>
            <a:r>
              <a:rPr lang="en-US" altLang="zh-CN" dirty="0"/>
              <a:t> has 61M parameters (249MB of memory)</a:t>
            </a:r>
          </a:p>
          <a:p>
            <a:pPr lvl="1"/>
            <a:r>
              <a:rPr lang="en-US" altLang="zh-CN" dirty="0"/>
              <a:t>VGG-16 has 138M parameters (528MB of memory)</a:t>
            </a:r>
          </a:p>
          <a:p>
            <a:r>
              <a:rPr lang="en-US" altLang="zh-CN" dirty="0"/>
              <a:t>Computational power</a:t>
            </a:r>
          </a:p>
          <a:p>
            <a:r>
              <a:rPr lang="en-US" altLang="zh-CN" dirty="0"/>
              <a:t>Speed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51" y="3761354"/>
            <a:ext cx="7644922" cy="25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5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smtClean="0"/>
              <a:t>Architecture[2]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Accelerator Organization</a:t>
            </a:r>
          </a:p>
          <a:p>
            <a:r>
              <a:rPr lang="en-US" altLang="zh-CN" dirty="0"/>
              <a:t>Minimize the overhead of control</a:t>
            </a:r>
          </a:p>
          <a:p>
            <a:r>
              <a:rPr lang="en-US" altLang="zh-CN" dirty="0"/>
              <a:t>Maximize data reuse</a:t>
            </a:r>
          </a:p>
          <a:p>
            <a:pPr lvl="1"/>
            <a:r>
              <a:rPr lang="en-US" altLang="zh-CN" dirty="0"/>
              <a:t>Enforce sharing of input data</a:t>
            </a:r>
          </a:p>
          <a:p>
            <a:pPr lvl="1"/>
            <a:r>
              <a:rPr lang="en-US" altLang="zh-CN" dirty="0"/>
              <a:t>Accumulates partial results</a:t>
            </a:r>
          </a:p>
          <a:p>
            <a:pPr lvl="1"/>
            <a:r>
              <a:rPr lang="en-US" altLang="zh-CN" dirty="0"/>
              <a:t>Minimize access to on-chip memory</a:t>
            </a:r>
            <a:endParaRPr lang="zh-CN" altLang="en-US" dirty="0"/>
          </a:p>
          <a:p>
            <a:pPr lvl="2"/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68" y="1043736"/>
            <a:ext cx="5452681" cy="49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56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 Fusion </a:t>
            </a:r>
            <a:r>
              <a:rPr lang="en-US" altLang="zh-CN" dirty="0" smtClean="0"/>
              <a:t>Architecture[3]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Bit Fusion Execution Model</a:t>
            </a:r>
          </a:p>
          <a:p>
            <a:pPr lvl="1"/>
            <a:r>
              <a:rPr lang="en-US" altLang="zh-CN" dirty="0"/>
              <a:t>Buffers provide 32 bits per access</a:t>
            </a:r>
          </a:p>
          <a:p>
            <a:pPr lvl="1"/>
            <a:r>
              <a:rPr lang="en-US" altLang="zh-CN" dirty="0"/>
              <a:t>The input values are shared across each row</a:t>
            </a:r>
          </a:p>
          <a:p>
            <a:pPr lvl="1"/>
            <a:r>
              <a:rPr lang="en-US" altLang="zh-CN" dirty="0"/>
              <a:t>Weights values are specific to each Fused-PE</a:t>
            </a:r>
          </a:p>
          <a:p>
            <a:pPr lvl="1"/>
            <a:r>
              <a:rPr lang="en-US" altLang="zh-CN" dirty="0"/>
              <a:t>The lower </a:t>
            </a:r>
            <a:r>
              <a:rPr lang="en-US" altLang="zh-CN" dirty="0" err="1"/>
              <a:t>bitwidth</a:t>
            </a:r>
            <a:r>
              <a:rPr lang="en-US" altLang="zh-CN" dirty="0"/>
              <a:t> of weights</a:t>
            </a:r>
          </a:p>
          <a:p>
            <a:pPr lvl="2"/>
            <a:r>
              <a:rPr lang="en-US" altLang="zh-CN" dirty="0"/>
              <a:t>increase 4x  the level of parallelism</a:t>
            </a:r>
          </a:p>
          <a:p>
            <a:pPr lvl="2"/>
            <a:r>
              <a:rPr lang="en-US" altLang="zh-CN" dirty="0"/>
              <a:t>reduce by 4x accesses to the weight buffer</a:t>
            </a:r>
            <a:endParaRPr lang="zh-CN" altLang="en-US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774" y="1043736"/>
            <a:ext cx="3913626" cy="5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6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Instruction Set Architecture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Enable a flexible data-path for Bit Fusion</a:t>
            </a:r>
          </a:p>
          <a:p>
            <a:r>
              <a:rPr lang="en-US" altLang="zh-CN" dirty="0"/>
              <a:t>Block-structured ISA for DNN layers</a:t>
            </a:r>
          </a:p>
          <a:p>
            <a:r>
              <a:rPr lang="en-US" altLang="zh-CN" dirty="0"/>
              <a:t>The fusion configuration of the </a:t>
            </a:r>
            <a:r>
              <a:rPr lang="en-US" altLang="zh-CN" dirty="0" err="1"/>
              <a:t>BitBricks</a:t>
            </a:r>
            <a:r>
              <a:rPr lang="en-US" altLang="zh-CN" dirty="0"/>
              <a:t> is fixed in each block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621" y="2834798"/>
            <a:ext cx="6804758" cy="36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27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Results[1]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to </a:t>
            </a:r>
            <a:r>
              <a:rPr lang="en-US" altLang="zh-CN" dirty="0" err="1"/>
              <a:t>Eyeriss</a:t>
            </a:r>
            <a:endParaRPr lang="en-US" altLang="zh-CN" dirty="0"/>
          </a:p>
          <a:p>
            <a:pPr lvl="1"/>
            <a:r>
              <a:rPr lang="en-US" altLang="zh-CN" dirty="0"/>
              <a:t>RTL-simulations, synthesize at 45nm, Synopsys Design Compiler </a:t>
            </a:r>
          </a:p>
          <a:p>
            <a:pPr lvl="1"/>
            <a:r>
              <a:rPr lang="en-US" altLang="zh-CN" dirty="0"/>
              <a:t>Cifar-10 with 1-bit input and weight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229" y="2810367"/>
            <a:ext cx="7457542" cy="2644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0306" y="6171852"/>
            <a:ext cx="1130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Y. H. Chen, T. Krishna, J. S. </a:t>
            </a:r>
            <a:r>
              <a:rPr lang="en-US" altLang="zh-CN" sz="1200" dirty="0" err="1">
                <a:solidFill>
                  <a:srgbClr val="00B050"/>
                </a:solidFill>
              </a:rPr>
              <a:t>Emer</a:t>
            </a:r>
            <a:r>
              <a:rPr lang="en-US" altLang="zh-CN" sz="1200" dirty="0">
                <a:solidFill>
                  <a:srgbClr val="00B050"/>
                </a:solidFill>
              </a:rPr>
              <a:t>, V. Sze, "</a:t>
            </a:r>
            <a:r>
              <a:rPr lang="en-US" altLang="zh-CN" sz="1200" dirty="0" err="1">
                <a:solidFill>
                  <a:srgbClr val="00B050"/>
                </a:solidFill>
              </a:rPr>
              <a:t>Eyeriss</a:t>
            </a:r>
            <a:r>
              <a:rPr lang="en-US" altLang="zh-CN" sz="1200" dirty="0">
                <a:solidFill>
                  <a:srgbClr val="00B050"/>
                </a:solidFill>
              </a:rPr>
              <a:t>: An Energy-Efficient Reconfigurable Accelerator for Deep Convolutional Neural Networks", IEEE Journal of Solid-State Circuits, vol. 52, no. 1, pp. 127-138, 2017</a:t>
            </a:r>
            <a:r>
              <a:rPr lang="en-US" altLang="zh-CN" sz="1200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altLang="zh-CN" sz="1200" dirty="0">
                <a:solidFill>
                  <a:srgbClr val="00B050"/>
                </a:solidFill>
              </a:rPr>
              <a:t>P</a:t>
            </a:r>
            <a:r>
              <a:rPr lang="en-US" altLang="zh-CN" sz="1200" dirty="0" smtClean="0">
                <a:solidFill>
                  <a:srgbClr val="00B050"/>
                </a:solidFill>
              </a:rPr>
              <a:t>. Judd, J. </a:t>
            </a:r>
            <a:r>
              <a:rPr lang="en-US" altLang="zh-CN" sz="1200" dirty="0" err="1" smtClean="0">
                <a:solidFill>
                  <a:srgbClr val="00B050"/>
                </a:solidFill>
              </a:rPr>
              <a:t>Albericio</a:t>
            </a:r>
            <a:r>
              <a:rPr lang="en-US" altLang="zh-CN" sz="1200" dirty="0" smtClean="0">
                <a:solidFill>
                  <a:srgbClr val="00B050"/>
                </a:solidFill>
              </a:rPr>
              <a:t>, T. Hetherington, T. M. </a:t>
            </a:r>
            <a:r>
              <a:rPr lang="en-US" altLang="zh-CN" sz="1200" dirty="0" err="1" smtClean="0">
                <a:solidFill>
                  <a:srgbClr val="00B050"/>
                </a:solidFill>
              </a:rPr>
              <a:t>Aamodt</a:t>
            </a:r>
            <a:r>
              <a:rPr lang="en-US" altLang="zh-CN" sz="1200" dirty="0" smtClean="0">
                <a:solidFill>
                  <a:srgbClr val="00B050"/>
                </a:solidFill>
              </a:rPr>
              <a:t>, and A. </a:t>
            </a:r>
            <a:r>
              <a:rPr lang="en-US" altLang="zh-CN" sz="1200" dirty="0" err="1" smtClean="0">
                <a:solidFill>
                  <a:srgbClr val="00B050"/>
                </a:solidFill>
              </a:rPr>
              <a:t>Moshovos</a:t>
            </a:r>
            <a:r>
              <a:rPr lang="en-US" altLang="zh-CN" sz="1200" dirty="0" smtClean="0">
                <a:solidFill>
                  <a:srgbClr val="00B050"/>
                </a:solidFill>
              </a:rPr>
              <a:t>, “</a:t>
            </a:r>
            <a:r>
              <a:rPr lang="en-US" altLang="zh-CN" sz="1200" dirty="0">
                <a:solidFill>
                  <a:srgbClr val="00B050"/>
                </a:solidFill>
              </a:rPr>
              <a:t>Stripes</a:t>
            </a:r>
            <a:r>
              <a:rPr lang="en-US" altLang="zh-CN" sz="1200" dirty="0" smtClean="0">
                <a:solidFill>
                  <a:srgbClr val="00B050"/>
                </a:solidFill>
              </a:rPr>
              <a:t>: Bit-serial deep neural network computing ,” in MICRO, 2016</a:t>
            </a:r>
            <a:r>
              <a:rPr lang="en-US" altLang="zh-CN" sz="1200" dirty="0">
                <a:solidFill>
                  <a:srgbClr val="00B050"/>
                </a:solidFill>
              </a:rPr>
              <a:t>.</a:t>
            </a:r>
            <a:endParaRPr lang="zh-CN" altLang="en-US" sz="1200" dirty="0">
              <a:solidFill>
                <a:srgbClr val="00B05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2779785"/>
            <a:ext cx="9183923" cy="34388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87688" y="3429000"/>
            <a:ext cx="936104" cy="20261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24192" y="3429000"/>
            <a:ext cx="1656184" cy="202611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362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Results[2]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Sensitivity Study</a:t>
            </a:r>
          </a:p>
          <a:p>
            <a:pPr lvl="1"/>
            <a:r>
              <a:rPr lang="en-US" altLang="zh-CN" dirty="0"/>
              <a:t>Sensitivity to memory bandwidth</a:t>
            </a:r>
          </a:p>
          <a:p>
            <a:pPr lvl="2"/>
            <a:r>
              <a:rPr lang="en-US" altLang="zh-CN" dirty="0"/>
              <a:t>On average, 4x bandwidth, 1.6x </a:t>
            </a:r>
            <a:r>
              <a:rPr lang="en-US" altLang="zh-CN" dirty="0" smtClean="0"/>
              <a:t>speedup</a:t>
            </a:r>
          </a:p>
          <a:p>
            <a:pPr lvl="2"/>
            <a:r>
              <a:rPr lang="en-US" altLang="zh-CN" dirty="0" smtClean="0"/>
              <a:t>RNN benchmarks are more sensitive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84" y="3159987"/>
            <a:ext cx="10964481" cy="33242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67808" y="4005064"/>
            <a:ext cx="936104" cy="18002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64152" y="4005064"/>
            <a:ext cx="1032236" cy="171715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55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Results[3]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Sensitivity to batch size</a:t>
            </a:r>
          </a:p>
          <a:p>
            <a:pPr lvl="1"/>
            <a:r>
              <a:rPr lang="en-US" altLang="zh-CN" dirty="0"/>
              <a:t>Batching amortizes the cost of weight reads by sharing weights across a batch of inputs </a:t>
            </a:r>
          </a:p>
          <a:p>
            <a:pPr lvl="1"/>
            <a:r>
              <a:rPr lang="en-US" altLang="zh-CN" dirty="0"/>
              <a:t>Batching is effective when the bandwidth is limited and the performance is bandwidth-bound</a:t>
            </a:r>
            <a:br>
              <a:rPr lang="en-US" altLang="zh-CN" dirty="0"/>
            </a:b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162" y="3391944"/>
            <a:ext cx="7803676" cy="32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6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</a:t>
            </a:r>
            <a:r>
              <a:rPr lang="en-US" altLang="zh-CN" dirty="0" smtClean="0"/>
              <a:t>Results[4]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 to GPUs</a:t>
            </a:r>
          </a:p>
          <a:p>
            <a:pPr lvl="1"/>
            <a:r>
              <a:rPr lang="en-US" altLang="zh-CN" dirty="0"/>
              <a:t>Bit Fusion can extract performance benefits for as low as 2-bit operations</a:t>
            </a:r>
          </a:p>
          <a:p>
            <a:pPr lvl="1"/>
            <a:r>
              <a:rPr lang="en-US" altLang="zh-CN" dirty="0"/>
              <a:t>Bit Fusion consuming 895mW match the 250W Titan-INT8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2" y="3356992"/>
            <a:ext cx="9100455" cy="28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8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Outline</a:t>
            </a:r>
            <a:endParaRPr 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3716747"/>
              </p:ext>
            </p:extLst>
          </p:nvPr>
        </p:nvGraphicFramePr>
        <p:xfrm>
          <a:off x="135014" y="1133745"/>
          <a:ext cx="12056985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117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Low-bit NNs Issues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Traditional index based methods need extra high memory cost limited by the index value range</a:t>
            </a:r>
          </a:p>
          <a:p>
            <a:r>
              <a:rPr lang="en-US" altLang="zh-CN" dirty="0"/>
              <a:t>The sparsity of weights and activations is prominent </a:t>
            </a:r>
          </a:p>
          <a:p>
            <a:r>
              <a:rPr lang="en-US" altLang="zh-CN" dirty="0"/>
              <a:t>Identical and redundant operations</a:t>
            </a:r>
          </a:p>
          <a:p>
            <a:r>
              <a:rPr lang="en-US" altLang="zh-CN" dirty="0"/>
              <a:t>Large relevance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8346"/>
          <a:stretch/>
        </p:blipFill>
        <p:spPr>
          <a:xfrm>
            <a:off x="6866054" y="2924943"/>
            <a:ext cx="4822738" cy="37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8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</a:t>
            </a:r>
            <a:r>
              <a:rPr lang="en-US" altLang="zh-CN" dirty="0" smtClean="0"/>
              <a:t>architecture[1]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overall architecture consists of computation engine, configurable interface, controller , and on-chip memory</a:t>
            </a:r>
          </a:p>
          <a:p>
            <a:r>
              <a:rPr lang="en-US" altLang="zh-CN" dirty="0"/>
              <a:t>Configure working mode through S0-S4</a:t>
            </a:r>
            <a:endParaRPr lang="zh-CN" altLang="en-US" dirty="0"/>
          </a:p>
          <a:p>
            <a:r>
              <a:rPr lang="en-US" altLang="zh-CN" dirty="0"/>
              <a:t>32 PEs divided into 16 groups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88" y="3202815"/>
            <a:ext cx="6079023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5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Aplication</a:t>
            </a:r>
            <a:r>
              <a:rPr lang="en-US" altLang="zh-CN" dirty="0"/>
              <a:t> Issues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Computer vision</a:t>
            </a:r>
          </a:p>
          <a:p>
            <a:pPr lvl="1"/>
            <a:r>
              <a:rPr lang="en-US" altLang="zh-CN" dirty="0"/>
              <a:t>Automatic </a:t>
            </a:r>
            <a:r>
              <a:rPr lang="en-US" altLang="zh-CN" dirty="0" smtClean="0"/>
              <a:t>drive</a:t>
            </a:r>
          </a:p>
          <a:p>
            <a:r>
              <a:rPr lang="en-US" altLang="zh-CN" dirty="0"/>
              <a:t>Natural language process</a:t>
            </a:r>
          </a:p>
          <a:p>
            <a:pPr lvl="1"/>
            <a:r>
              <a:rPr lang="en-US" altLang="zh-CN" dirty="0"/>
              <a:t>Speech </a:t>
            </a:r>
            <a:r>
              <a:rPr lang="en-US" altLang="zh-CN" dirty="0" smtClean="0"/>
              <a:t>recognition</a:t>
            </a:r>
            <a:endParaRPr lang="en-US" altLang="zh-CN" dirty="0"/>
          </a:p>
          <a:p>
            <a:r>
              <a:rPr lang="en-US" altLang="zh-CN" dirty="0"/>
              <a:t>Mobile devices</a:t>
            </a:r>
          </a:p>
          <a:p>
            <a:pPr lvl="1"/>
            <a:r>
              <a:rPr lang="en-US" altLang="zh-CN" dirty="0"/>
              <a:t>Cell phones</a:t>
            </a:r>
          </a:p>
          <a:p>
            <a:pPr lvl="1"/>
            <a:r>
              <a:rPr lang="en-US" altLang="zh-CN" dirty="0"/>
              <a:t>Wearable devices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1253900"/>
            <a:ext cx="2376264" cy="15841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8" y="1141983"/>
            <a:ext cx="3359731" cy="165970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52" y="3356992"/>
            <a:ext cx="4368723" cy="30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8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</a:t>
            </a:r>
            <a:r>
              <a:rPr lang="en-US" altLang="zh-CN" dirty="0" smtClean="0"/>
              <a:t>architecture[2]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32 PEs work process at each cycle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276872"/>
            <a:ext cx="9565227" cy="39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0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</a:t>
            </a:r>
            <a:r>
              <a:rPr lang="en-US" altLang="zh-CN" dirty="0" smtClean="0"/>
              <a:t>architecture[3]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04" y="1653423"/>
            <a:ext cx="9688791" cy="44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8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Technologies-TPPS[1]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Total Partial Pixel Summation</a:t>
            </a:r>
          </a:p>
          <a:p>
            <a:pPr lvl="1"/>
            <a:r>
              <a:rPr lang="en-US" altLang="zh-CN" dirty="0"/>
              <a:t>TPS is quickly computed for kernels with different size and shared by all kernels.</a:t>
            </a:r>
          </a:p>
          <a:p>
            <a:pPr lvl="1"/>
            <a:r>
              <a:rPr lang="en-US" altLang="zh-CN" dirty="0"/>
              <a:t>PPS is the convolution result of the input feature map with TPPS kernels, the sparsity of which further reduces numerous addition counts.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48" y="3495077"/>
            <a:ext cx="7623704" cy="29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79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Technologies-TPPS[2]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980" y="1772816"/>
            <a:ext cx="7644040" cy="38381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7368" y="5929445"/>
            <a:ext cx="11377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</a:rPr>
              <a:t>Testing on </a:t>
            </a:r>
            <a:r>
              <a:rPr lang="en-US" altLang="zh-CN" sz="2000" dirty="0" err="1">
                <a:solidFill>
                  <a:srgbClr val="002060"/>
                </a:solidFill>
              </a:rPr>
              <a:t>AlexNet</a:t>
            </a:r>
            <a:r>
              <a:rPr lang="en-US" altLang="zh-CN" sz="2000" dirty="0">
                <a:solidFill>
                  <a:srgbClr val="002060"/>
                </a:solidFill>
              </a:rPr>
              <a:t>/VGG/</a:t>
            </a:r>
            <a:r>
              <a:rPr lang="en-US" altLang="zh-CN" sz="2000" dirty="0" err="1">
                <a:solidFill>
                  <a:srgbClr val="002060"/>
                </a:solidFill>
              </a:rPr>
              <a:t>Centerloss</a:t>
            </a:r>
            <a:r>
              <a:rPr lang="en-US" altLang="zh-CN" sz="2000" dirty="0">
                <a:solidFill>
                  <a:srgbClr val="002060"/>
                </a:solidFill>
              </a:rPr>
              <a:t>, TPPS decreases operations by 46.5%/45.3%/45.9% for BWN, 32.8%/35.7%/33.6% for TWN, 49.1%/46.9%/49.8% for BNN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277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Technologies-KTDR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educe more operations due to zero weights are generated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62" y="1826287"/>
            <a:ext cx="6634675" cy="40967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3392" y="5964609"/>
            <a:ext cx="1180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2060"/>
                </a:solidFill>
              </a:rPr>
              <a:t>Testing on </a:t>
            </a:r>
            <a:r>
              <a:rPr lang="en-US" altLang="zh-CN" sz="2000" dirty="0" err="1">
                <a:solidFill>
                  <a:srgbClr val="002060"/>
                </a:solidFill>
              </a:rPr>
              <a:t>AlexNet</a:t>
            </a:r>
            <a:r>
              <a:rPr lang="en-US" altLang="zh-CN" sz="2000" dirty="0">
                <a:solidFill>
                  <a:srgbClr val="002060"/>
                </a:solidFill>
              </a:rPr>
              <a:t>/VGG/</a:t>
            </a:r>
            <a:r>
              <a:rPr lang="en-US" altLang="zh-CN" sz="2000" dirty="0" err="1">
                <a:solidFill>
                  <a:srgbClr val="002060"/>
                </a:solidFill>
              </a:rPr>
              <a:t>Centerloss</a:t>
            </a:r>
            <a:r>
              <a:rPr lang="en-US" altLang="zh-CN" sz="2000" dirty="0">
                <a:solidFill>
                  <a:srgbClr val="002060"/>
                </a:solidFill>
              </a:rPr>
              <a:t> show that operations are reduced by 49.1%/49.7%/48.5% for BWN, 34.2%/37.5%/36.4%for TWN, 49.8%/49.9%/49.5%for BNN.</a:t>
            </a:r>
          </a:p>
        </p:txBody>
      </p:sp>
    </p:spTree>
    <p:extLst>
      <p:ext uri="{BB962C8B-B14F-4D97-AF65-F5344CB8AC3E}">
        <p14:creationId xmlns:p14="http://schemas.microsoft.com/office/powerpoint/2010/main" val="4128123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Technologies-HLBM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Hybrid Load-Balancing Mechanism</a:t>
            </a:r>
          </a:p>
          <a:p>
            <a:pPr lvl="1"/>
            <a:r>
              <a:rPr lang="en-US" altLang="zh-CN" dirty="0"/>
              <a:t>Sort 32 kernels</a:t>
            </a:r>
          </a:p>
          <a:p>
            <a:pPr lvl="1"/>
            <a:r>
              <a:rPr lang="en-US" altLang="zh-CN" dirty="0"/>
              <a:t>Switch two kernels</a:t>
            </a:r>
          </a:p>
          <a:p>
            <a:pPr lvl="1"/>
            <a:r>
              <a:rPr lang="en-US" altLang="zh-CN" dirty="0"/>
              <a:t>Storage balance</a:t>
            </a:r>
          </a:p>
          <a:p>
            <a:pPr lvl="1"/>
            <a:r>
              <a:rPr lang="en-US" altLang="zh-CN" dirty="0"/>
              <a:t>PE works in full load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" b="644"/>
          <a:stretch/>
        </p:blipFill>
        <p:spPr>
          <a:xfrm>
            <a:off x="4825974" y="1581744"/>
            <a:ext cx="7366026" cy="47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0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Measurement </a:t>
            </a:r>
            <a:r>
              <a:rPr lang="en-US" altLang="zh-CN" dirty="0" smtClean="0"/>
              <a:t>Results[1]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753" y="1628800"/>
            <a:ext cx="8212494" cy="442872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27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Measurement </a:t>
            </a:r>
            <a:r>
              <a:rPr lang="en-US" altLang="zh-CN" dirty="0" smtClean="0"/>
              <a:t>Results[2]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703512" y="2276872"/>
            <a:ext cx="9685078" cy="33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99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5369750" y="0"/>
            <a:ext cx="6822250" cy="126876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7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330" y="1767150"/>
            <a:ext cx="6816080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Changchun Zhou</a:t>
            </a:r>
          </a:p>
          <a:p>
            <a:r>
              <a:rPr lang="en-US" sz="2400" b="1" i="1" dirty="0">
                <a:solidFill>
                  <a:schemeClr val="accent2"/>
                </a:solidFill>
              </a:rPr>
              <a:t>zhouchch@pku.edu.cn</a:t>
            </a:r>
          </a:p>
          <a:p>
            <a:pPr>
              <a:spcBef>
                <a:spcPts val="300"/>
              </a:spcBef>
            </a:pPr>
            <a:r>
              <a:rPr lang="en-US" sz="2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Electronic and Computer Engineering</a:t>
            </a:r>
          </a:p>
          <a:p>
            <a:pPr>
              <a:spcBef>
                <a:spcPts val="300"/>
              </a:spcBef>
            </a:pPr>
            <a:r>
              <a:rPr 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Peking University Shenzhen Graduate School</a:t>
            </a:r>
          </a:p>
          <a:p>
            <a:pPr>
              <a:spcBef>
                <a:spcPts val="300"/>
              </a:spcBef>
            </a:pPr>
            <a:r>
              <a:rPr lang="en-US" sz="2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Shenzhen, China</a:t>
            </a:r>
          </a:p>
        </p:txBody>
      </p:sp>
    </p:spTree>
    <p:extLst>
      <p:ext uri="{BB962C8B-B14F-4D97-AF65-F5344CB8AC3E}">
        <p14:creationId xmlns:p14="http://schemas.microsoft.com/office/powerpoint/2010/main" val="219307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 Neural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Urgent need for small, efficient and fast </a:t>
            </a:r>
            <a:r>
              <a:rPr lang="en-US" altLang="zh-CN" dirty="0" smtClean="0"/>
              <a:t>NNs</a:t>
            </a:r>
          </a:p>
          <a:p>
            <a:endParaRPr lang="zh-CN" altLang="en-US" dirty="0"/>
          </a:p>
          <a:p>
            <a:r>
              <a:rPr lang="en-US" altLang="zh-CN" dirty="0"/>
              <a:t>32-bit full precision may be </a:t>
            </a:r>
            <a:r>
              <a:rPr lang="en-US" altLang="zh-CN" dirty="0" smtClean="0"/>
              <a:t>redundant</a:t>
            </a:r>
          </a:p>
          <a:p>
            <a:endParaRPr lang="en-US" altLang="zh-CN" dirty="0"/>
          </a:p>
          <a:p>
            <a:r>
              <a:rPr lang="en-US" altLang="zh-CN" dirty="0"/>
              <a:t>Quantization with the extreme scenario +1, -1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60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/>
              <a:t>Outline</a:t>
            </a:r>
            <a:endParaRPr lang="en-US" sz="5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1926944"/>
              </p:ext>
            </p:extLst>
          </p:nvPr>
        </p:nvGraphicFramePr>
        <p:xfrm>
          <a:off x="135014" y="1133745"/>
          <a:ext cx="12056985" cy="54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4697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XNOR-Net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74" y="1124744"/>
            <a:ext cx="11988800" cy="399112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08074" y="5569233"/>
            <a:ext cx="11797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Rastegari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M., Ordonez V.,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Redmon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J.,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Farhadi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(2016) XNOR-Net: ImageNet Classification Using Binary Convolutional Neural Networks. In: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Leibe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B.,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Matas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J.,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N., Welling M. (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eds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Computer Vision – ECCV 2016. ECCV 2016. Lecture Notes in Computer Science,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9908. Springer, Cham</a:t>
            </a:r>
          </a:p>
          <a:p>
            <a:endParaRPr lang="en-US" altLang="zh-CN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Courbariaux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Y.: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Binarynet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Training deep neural networks with weights and activations constrained to +1 or -1. </a:t>
            </a:r>
            <a:r>
              <a:rPr lang="en-US" altLang="zh-CN" sz="12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altLang="zh-CN" sz="1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(2016) </a:t>
            </a:r>
            <a:endParaRPr lang="zh-CN" altLang="en-US" sz="1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81299" y="1124744"/>
            <a:ext cx="70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Top-1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20136" y="4920586"/>
            <a:ext cx="415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Why XNOR + </a:t>
            </a:r>
            <a:r>
              <a:rPr lang="en-US" altLang="zh-CN" dirty="0" err="1" smtClean="0">
                <a:solidFill>
                  <a:srgbClr val="FF0000"/>
                </a:solidFill>
              </a:rPr>
              <a:t>bitcount</a:t>
            </a:r>
            <a:r>
              <a:rPr lang="en-US" altLang="zh-CN" dirty="0" smtClean="0">
                <a:solidFill>
                  <a:srgbClr val="FF0000"/>
                </a:solidFill>
              </a:rPr>
              <a:t> approximates MAC?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8168" y="4077072"/>
            <a:ext cx="864096" cy="6480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20136" y="5246067"/>
            <a:ext cx="254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What if 0 replaces -1 </a:t>
            </a:r>
            <a:r>
              <a:rPr lang="en-US" altLang="zh-CN" dirty="0">
                <a:solidFill>
                  <a:srgbClr val="FF0000"/>
                </a:solidFill>
              </a:rPr>
              <a:t>? 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965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XNOR-Net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if 0 replaces -1 ?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95600" y="1674065"/>
            <a:ext cx="374429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 = 10010</a:t>
            </a:r>
          </a:p>
          <a:p>
            <a:r>
              <a:rPr lang="en-US" altLang="zh-CN" sz="2800" dirty="0" smtClean="0"/>
              <a:t>B = 01111</a:t>
            </a:r>
          </a:p>
          <a:p>
            <a:r>
              <a:rPr lang="en-US" altLang="zh-CN" sz="2800" dirty="0" smtClean="0"/>
              <a:t>0 is really -1 here</a:t>
            </a:r>
          </a:p>
          <a:p>
            <a:r>
              <a:rPr lang="en-US" altLang="zh-CN" sz="2800" dirty="0" smtClean="0"/>
              <a:t>Dot product:</a:t>
            </a:r>
          </a:p>
          <a:p>
            <a:r>
              <a:rPr lang="en-US" altLang="zh-CN" sz="2800" dirty="0" smtClean="0"/>
              <a:t>A * B = -3</a:t>
            </a:r>
          </a:p>
          <a:p>
            <a:r>
              <a:rPr lang="en-US" altLang="zh-CN" sz="2800" dirty="0" smtClean="0"/>
              <a:t>XNOR(A, B) = 00010</a:t>
            </a:r>
          </a:p>
          <a:p>
            <a:r>
              <a:rPr lang="en-US" altLang="zh-CN" sz="2800" dirty="0" err="1" smtClean="0"/>
              <a:t>Popcount</a:t>
            </a:r>
            <a:r>
              <a:rPr lang="en-US" altLang="zh-CN" sz="2800" dirty="0" smtClean="0"/>
              <a:t> P of 00010 = 1</a:t>
            </a:r>
          </a:p>
          <a:p>
            <a:r>
              <a:rPr lang="en-US" altLang="zh-CN" sz="2800" dirty="0" smtClean="0"/>
              <a:t>-3 is clearly != 1</a:t>
            </a:r>
          </a:p>
          <a:p>
            <a:r>
              <a:rPr lang="en-US" altLang="zh-CN" sz="2800" dirty="0" smtClean="0"/>
              <a:t>Additional step: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Result = 2*P - N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822575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Binary-Weight-Networks[1]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Estimating binary weights</a:t>
                </a:r>
              </a:p>
              <a:p>
                <a:pPr lvl="1"/>
                <a:r>
                  <a:rPr lang="en-US" altLang="zh-CN" dirty="0"/>
                  <a:t>A binary filter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A scaling factor 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2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US" altLang="zh-CN" sz="3200" b="1" dirty="0"/>
              </a:p>
              <a:p>
                <a:pPr lvl="1"/>
                <a:r>
                  <a:rPr lang="en-US" altLang="zh-CN" dirty="0"/>
                  <a:t>Find an optimal estimation</a:t>
                </a:r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0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803238"/>
            <a:ext cx="2243689" cy="589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40905"/>
            <a:ext cx="4718849" cy="6771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910" y="3393334"/>
            <a:ext cx="5253438" cy="1473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92" y="4929703"/>
            <a:ext cx="5483874" cy="4827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578354"/>
            <a:ext cx="3323809" cy="6571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397" y="5467616"/>
            <a:ext cx="7142857" cy="1057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14849" y="523549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</a:rPr>
              <a:t>orm(x, 1)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35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NN" id="{8157BD4D-D3F1-478A-90E8-6CFB14A2DCB4}" vid="{835F42CD-B328-4417-9AA0-D9DAAA42AC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BNN</Template>
  <TotalTime>2191</TotalTime>
  <Words>1690</Words>
  <Application>Microsoft Office PowerPoint</Application>
  <PresentationFormat>宽屏</PresentationFormat>
  <Paragraphs>341</Paragraphs>
  <Slides>48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楷体</vt:lpstr>
      <vt:lpstr>宋体</vt:lpstr>
      <vt:lpstr>Arial</vt:lpstr>
      <vt:lpstr>Calibri</vt:lpstr>
      <vt:lpstr>Cambria Math</vt:lpstr>
      <vt:lpstr>Wingdings</vt:lpstr>
      <vt:lpstr>Office 主题​​</vt:lpstr>
      <vt:lpstr>Binary Neural Networks —  Introduction and Hardware Implementation</vt:lpstr>
      <vt:lpstr>Outline</vt:lpstr>
      <vt:lpstr>Neural Networks challenges </vt:lpstr>
      <vt:lpstr>Aplication Issues</vt:lpstr>
      <vt:lpstr>Binary Neural Networks</vt:lpstr>
      <vt:lpstr>Outline</vt:lpstr>
      <vt:lpstr>XNOR-Net</vt:lpstr>
      <vt:lpstr>XNOR-Net</vt:lpstr>
      <vt:lpstr>Binary-Weight-Networks[1]</vt:lpstr>
      <vt:lpstr>Binary-Weight-Networks[2]</vt:lpstr>
      <vt:lpstr>XNOR- Networks[1]</vt:lpstr>
      <vt:lpstr>XNOR- Networks[2]</vt:lpstr>
      <vt:lpstr>XNOR- Networks[3]</vt:lpstr>
      <vt:lpstr>XNOR- Networks[4]</vt:lpstr>
      <vt:lpstr>Experiments [1]</vt:lpstr>
      <vt:lpstr>Experiments [2]</vt:lpstr>
      <vt:lpstr>Conclusions</vt:lpstr>
      <vt:lpstr>Outline</vt:lpstr>
      <vt:lpstr>Hardware Implementations</vt:lpstr>
      <vt:lpstr>The basic starting points</vt:lpstr>
      <vt:lpstr>Bit Fusion MicroArchitecture[1]</vt:lpstr>
      <vt:lpstr>Bit Fusion MicroArchitecture[2]</vt:lpstr>
      <vt:lpstr>Bit Fusion MicroArchitecture[3]</vt:lpstr>
      <vt:lpstr>Bit Fusion MicroArchitecture[4]</vt:lpstr>
      <vt:lpstr>Bit Fusion MicroArchitecture[5]</vt:lpstr>
      <vt:lpstr>Bit Fusion MicroArchitecture[6]</vt:lpstr>
      <vt:lpstr>Bit Fusion MicroArchitecture[7]</vt:lpstr>
      <vt:lpstr>Bit Fusion MicroArchitecture[8]</vt:lpstr>
      <vt:lpstr>Bit Fusion Architecture[1]</vt:lpstr>
      <vt:lpstr>Bit Fusion Architecture[2]</vt:lpstr>
      <vt:lpstr>Bit Fusion Architecture[3]</vt:lpstr>
      <vt:lpstr>Instruction Set Architecture</vt:lpstr>
      <vt:lpstr>Experimental Results[1]</vt:lpstr>
      <vt:lpstr>Experimental Results[2]</vt:lpstr>
      <vt:lpstr>Experimental Results[3]</vt:lpstr>
      <vt:lpstr>Experimental Results[4]</vt:lpstr>
      <vt:lpstr>Outline</vt:lpstr>
      <vt:lpstr>Low-bit NNs Issues</vt:lpstr>
      <vt:lpstr>Overall architecture[1]</vt:lpstr>
      <vt:lpstr>Overall architecture[2]</vt:lpstr>
      <vt:lpstr>Overall architecture[3]</vt:lpstr>
      <vt:lpstr>Three Technologies-TPPS[1]</vt:lpstr>
      <vt:lpstr>Three Technologies-TPPS[2]</vt:lpstr>
      <vt:lpstr>Three Technologies-KTDR</vt:lpstr>
      <vt:lpstr>Three Technologies-HLBM</vt:lpstr>
      <vt:lpstr>Measurement Results[1]</vt:lpstr>
      <vt:lpstr>Measurement Results[2]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Neural Networks —  Introduction and Hardware Implementation</dc:title>
  <dc:creator>john john</dc:creator>
  <cp:lastModifiedBy>john john</cp:lastModifiedBy>
  <cp:revision>193</cp:revision>
  <dcterms:created xsi:type="dcterms:W3CDTF">2018-11-16T01:57:15Z</dcterms:created>
  <dcterms:modified xsi:type="dcterms:W3CDTF">2018-11-19T08:34:33Z</dcterms:modified>
</cp:coreProperties>
</file>